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3" r:id="rId5"/>
  </p:sldMasterIdLst>
  <p:notesMasterIdLst>
    <p:notesMasterId r:id="rId26"/>
  </p:notesMasterIdLst>
  <p:handoutMasterIdLst>
    <p:handoutMasterId r:id="rId27"/>
  </p:handoutMasterIdLst>
  <p:sldIdLst>
    <p:sldId id="288" r:id="rId6"/>
    <p:sldId id="261" r:id="rId7"/>
    <p:sldId id="307" r:id="rId8"/>
    <p:sldId id="310" r:id="rId9"/>
    <p:sldId id="292" r:id="rId10"/>
    <p:sldId id="294" r:id="rId11"/>
    <p:sldId id="295" r:id="rId12"/>
    <p:sldId id="309" r:id="rId13"/>
    <p:sldId id="289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  <a:srgbClr val="003478"/>
    <a:srgbClr val="FDB1B1"/>
    <a:srgbClr val="FFC000"/>
    <a:srgbClr val="E9999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D157F-9DAC-47F8-892F-548AAB8E4688}" v="1132" dt="2019-11-22T12:28:21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94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RMINGHAM Westley" userId="e5dfc1f2-9f37-4455-aa92-adfbd69b327c" providerId="ADAL" clId="{9FDD157F-9DAC-47F8-892F-548AAB8E4688}"/>
    <pc:docChg chg="undo redo custSel addSld delSld modSld sldOrd">
      <pc:chgData name="BIRMINGHAM Westley" userId="e5dfc1f2-9f37-4455-aa92-adfbd69b327c" providerId="ADAL" clId="{9FDD157F-9DAC-47F8-892F-548AAB8E4688}" dt="2019-11-22T12:35:39.406" v="3996" actId="478"/>
      <pc:docMkLst>
        <pc:docMk/>
      </pc:docMkLst>
      <pc:sldChg chg="addSp delSp modSp">
        <pc:chgData name="BIRMINGHAM Westley" userId="e5dfc1f2-9f37-4455-aa92-adfbd69b327c" providerId="ADAL" clId="{9FDD157F-9DAC-47F8-892F-548AAB8E4688}" dt="2019-11-21T18:17:26.967" v="2886"/>
        <pc:sldMkLst>
          <pc:docMk/>
          <pc:sldMk cId="1839437950" sldId="261"/>
        </pc:sldMkLst>
        <pc:spChg chg="mod">
          <ac:chgData name="BIRMINGHAM Westley" userId="e5dfc1f2-9f37-4455-aa92-adfbd69b327c" providerId="ADAL" clId="{9FDD157F-9DAC-47F8-892F-548AAB8E4688}" dt="2019-11-21T09:58:23.875" v="350" actId="790"/>
          <ac:spMkLst>
            <pc:docMk/>
            <pc:sldMk cId="1839437950" sldId="261"/>
            <ac:spMk id="2" creationId="{45AEF9E5-2BDA-4114-BC03-ABDC7AC5B517}"/>
          </ac:spMkLst>
        </pc:spChg>
        <pc:spChg chg="mod">
          <ac:chgData name="BIRMINGHAM Westley" userId="e5dfc1f2-9f37-4455-aa92-adfbd69b327c" providerId="ADAL" clId="{9FDD157F-9DAC-47F8-892F-548AAB8E4688}" dt="2019-11-21T09:58:23.873" v="349" actId="790"/>
          <ac:spMkLst>
            <pc:docMk/>
            <pc:sldMk cId="1839437950" sldId="261"/>
            <ac:spMk id="5" creationId="{EA9E26EA-132A-4018-B110-DEAC9866B895}"/>
          </ac:spMkLst>
        </pc:spChg>
        <pc:spChg chg="del">
          <ac:chgData name="BIRMINGHAM Westley" userId="e5dfc1f2-9f37-4455-aa92-adfbd69b327c" providerId="ADAL" clId="{9FDD157F-9DAC-47F8-892F-548AAB8E4688}" dt="2019-11-20T17:46:09.753" v="19" actId="478"/>
          <ac:spMkLst>
            <pc:docMk/>
            <pc:sldMk cId="1839437950" sldId="261"/>
            <ac:spMk id="6" creationId="{133AD9CA-3142-4BA7-A86F-37B7FF2E9EEB}"/>
          </ac:spMkLst>
        </pc:spChg>
        <pc:spChg chg="add del mod">
          <ac:chgData name="BIRMINGHAM Westley" userId="e5dfc1f2-9f37-4455-aa92-adfbd69b327c" providerId="ADAL" clId="{9FDD157F-9DAC-47F8-892F-548AAB8E4688}" dt="2019-11-21T17:56:11.702" v="2848" actId="767"/>
          <ac:spMkLst>
            <pc:docMk/>
            <pc:sldMk cId="1839437950" sldId="261"/>
            <ac:spMk id="6" creationId="{564A9F2D-D5A7-4FA3-B711-B160E3C11C59}"/>
          </ac:spMkLst>
        </pc:spChg>
        <pc:spChg chg="add del mod">
          <ac:chgData name="BIRMINGHAM Westley" userId="e5dfc1f2-9f37-4455-aa92-adfbd69b327c" providerId="ADAL" clId="{9FDD157F-9DAC-47F8-892F-548AAB8E4688}" dt="2019-11-21T17:56:09.734" v="2839"/>
          <ac:spMkLst>
            <pc:docMk/>
            <pc:sldMk cId="1839437950" sldId="261"/>
            <ac:spMk id="9" creationId="{BE1D1C04-E53D-47B6-85B3-17BC10C91409}"/>
          </ac:spMkLst>
        </pc:spChg>
        <pc:picChg chg="add del mod">
          <ac:chgData name="BIRMINGHAM Westley" userId="e5dfc1f2-9f37-4455-aa92-adfbd69b327c" providerId="ADAL" clId="{9FDD157F-9DAC-47F8-892F-548AAB8E4688}" dt="2019-11-20T21:29:08.225" v="146" actId="478"/>
          <ac:picMkLst>
            <pc:docMk/>
            <pc:sldMk cId="1839437950" sldId="261"/>
            <ac:picMk id="4" creationId="{44460C3E-0538-4D94-BE44-75F7FA0CAFDE}"/>
          </ac:picMkLst>
        </pc:picChg>
        <pc:picChg chg="add del mod">
          <ac:chgData name="BIRMINGHAM Westley" userId="e5dfc1f2-9f37-4455-aa92-adfbd69b327c" providerId="ADAL" clId="{9FDD157F-9DAC-47F8-892F-548AAB8E4688}" dt="2019-11-21T17:56:13.007" v="2853"/>
          <ac:picMkLst>
            <pc:docMk/>
            <pc:sldMk cId="1839437950" sldId="261"/>
            <ac:picMk id="4" creationId="{77F74F15-60AA-489B-ADE2-F931268C261C}"/>
          </ac:picMkLst>
        </pc:picChg>
        <pc:picChg chg="add del">
          <ac:chgData name="BIRMINGHAM Westley" userId="e5dfc1f2-9f37-4455-aa92-adfbd69b327c" providerId="ADAL" clId="{9FDD157F-9DAC-47F8-892F-548AAB8E4688}" dt="2019-11-20T21:33:19.054" v="182" actId="478"/>
          <ac:picMkLst>
            <pc:docMk/>
            <pc:sldMk cId="1839437950" sldId="261"/>
            <ac:picMk id="6" creationId="{6EB344A7-C07D-460C-A3D9-D03F10CD2586}"/>
          </ac:picMkLst>
        </pc:picChg>
        <pc:picChg chg="add del">
          <ac:chgData name="BIRMINGHAM Westley" userId="e5dfc1f2-9f37-4455-aa92-adfbd69b327c" providerId="ADAL" clId="{9FDD157F-9DAC-47F8-892F-548AAB8E4688}" dt="2019-11-20T21:33:23.336" v="188"/>
          <ac:picMkLst>
            <pc:docMk/>
            <pc:sldMk cId="1839437950" sldId="261"/>
            <ac:picMk id="7" creationId="{932A32C2-8B12-4384-8FD2-7D93F5104D1A}"/>
          </ac:picMkLst>
        </pc:picChg>
        <pc:picChg chg="add mod">
          <ac:chgData name="BIRMINGHAM Westley" userId="e5dfc1f2-9f37-4455-aa92-adfbd69b327c" providerId="ADAL" clId="{9FDD157F-9DAC-47F8-892F-548AAB8E4688}" dt="2019-11-21T18:17:26.967" v="2886"/>
          <ac:picMkLst>
            <pc:docMk/>
            <pc:sldMk cId="1839437950" sldId="261"/>
            <ac:picMk id="8" creationId="{84E6B4F8-92A8-4B37-89E1-EE0D5B41874D}"/>
          </ac:picMkLst>
        </pc:picChg>
      </pc:sldChg>
      <pc:sldChg chg="delSp modSp">
        <pc:chgData name="BIRMINGHAM Westley" userId="e5dfc1f2-9f37-4455-aa92-adfbd69b327c" providerId="ADAL" clId="{9FDD157F-9DAC-47F8-892F-548AAB8E4688}" dt="2019-11-22T12:17:27.147" v="3818" actId="20577"/>
        <pc:sldMkLst>
          <pc:docMk/>
          <pc:sldMk cId="1863981912" sldId="288"/>
        </pc:sldMkLst>
        <pc:spChg chg="del">
          <ac:chgData name="BIRMINGHAM Westley" userId="e5dfc1f2-9f37-4455-aa92-adfbd69b327c" providerId="ADAL" clId="{9FDD157F-9DAC-47F8-892F-548AAB8E4688}" dt="2019-11-21T08:51:35.791" v="266" actId="478"/>
          <ac:spMkLst>
            <pc:docMk/>
            <pc:sldMk cId="1863981912" sldId="288"/>
            <ac:spMk id="5" creationId="{5903C169-394F-4106-BA56-9A1BCFFD14FE}"/>
          </ac:spMkLst>
        </pc:spChg>
        <pc:spChg chg="mod">
          <ac:chgData name="BIRMINGHAM Westley" userId="e5dfc1f2-9f37-4455-aa92-adfbd69b327c" providerId="ADAL" clId="{9FDD157F-9DAC-47F8-892F-548AAB8E4688}" dt="2019-11-22T12:17:27.147" v="3818" actId="20577"/>
          <ac:spMkLst>
            <pc:docMk/>
            <pc:sldMk cId="1863981912" sldId="288"/>
            <ac:spMk id="7" creationId="{8A0A5C3D-E557-4E5D-8661-D0EB0C46F9A2}"/>
          </ac:spMkLst>
        </pc:spChg>
        <pc:spChg chg="mod">
          <ac:chgData name="BIRMINGHAM Westley" userId="e5dfc1f2-9f37-4455-aa92-adfbd69b327c" providerId="ADAL" clId="{9FDD157F-9DAC-47F8-892F-548AAB8E4688}" dt="2019-11-21T09:58:23.865" v="346" actId="790"/>
          <ac:spMkLst>
            <pc:docMk/>
            <pc:sldMk cId="1863981912" sldId="288"/>
            <ac:spMk id="8" creationId="{1A51EB95-28A1-46F4-9496-85151932A24F}"/>
          </ac:spMkLst>
        </pc:spChg>
        <pc:spChg chg="mod">
          <ac:chgData name="BIRMINGHAM Westley" userId="e5dfc1f2-9f37-4455-aa92-adfbd69b327c" providerId="ADAL" clId="{9FDD157F-9DAC-47F8-892F-548AAB8E4688}" dt="2019-11-22T10:38:02.554" v="3767" actId="20577"/>
          <ac:spMkLst>
            <pc:docMk/>
            <pc:sldMk cId="1863981912" sldId="288"/>
            <ac:spMk id="9" creationId="{07D840E1-CA82-4DB1-8395-ED525E47FC6F}"/>
          </ac:spMkLst>
        </pc:spChg>
      </pc:sldChg>
      <pc:sldChg chg="addSp delSp modSp add modAnim">
        <pc:chgData name="BIRMINGHAM Westley" userId="e5dfc1f2-9f37-4455-aa92-adfbd69b327c" providerId="ADAL" clId="{9FDD157F-9DAC-47F8-892F-548AAB8E4688}" dt="2019-11-22T12:30:22.908" v="3975" actId="20577"/>
        <pc:sldMkLst>
          <pc:docMk/>
          <pc:sldMk cId="1783030687" sldId="289"/>
        </pc:sldMkLst>
        <pc:spChg chg="mod">
          <ac:chgData name="BIRMINGHAM Westley" userId="e5dfc1f2-9f37-4455-aa92-adfbd69b327c" providerId="ADAL" clId="{9FDD157F-9DAC-47F8-892F-548AAB8E4688}" dt="2019-11-21T16:57:52.886" v="2640" actId="20577"/>
          <ac:spMkLst>
            <pc:docMk/>
            <pc:sldMk cId="1783030687" sldId="289"/>
            <ac:spMk id="2" creationId="{CB3D0F03-2701-452F-A8BE-B16A159D6853}"/>
          </ac:spMkLst>
        </pc:spChg>
        <pc:spChg chg="add del mod">
          <ac:chgData name="BIRMINGHAM Westley" userId="e5dfc1f2-9f37-4455-aa92-adfbd69b327c" providerId="ADAL" clId="{9FDD157F-9DAC-47F8-892F-548AAB8E4688}" dt="2019-11-21T09:32:23.826" v="299" actId="478"/>
          <ac:spMkLst>
            <pc:docMk/>
            <pc:sldMk cId="1783030687" sldId="289"/>
            <ac:spMk id="3" creationId="{05E7BEF8-681D-46B5-B1DD-F78436042C65}"/>
          </ac:spMkLst>
        </pc:spChg>
        <pc:spChg chg="del">
          <ac:chgData name="BIRMINGHAM Westley" userId="e5dfc1f2-9f37-4455-aa92-adfbd69b327c" providerId="ADAL" clId="{9FDD157F-9DAC-47F8-892F-548AAB8E4688}" dt="2019-11-20T17:25:47.851" v="4" actId="478"/>
          <ac:spMkLst>
            <pc:docMk/>
            <pc:sldMk cId="1783030687" sldId="289"/>
            <ac:spMk id="3" creationId="{EDF24470-C917-4DDF-A70E-64FBD064570D}"/>
          </ac:spMkLst>
        </pc:spChg>
        <pc:spChg chg="mod">
          <ac:chgData name="BIRMINGHAM Westley" userId="e5dfc1f2-9f37-4455-aa92-adfbd69b327c" providerId="ADAL" clId="{9FDD157F-9DAC-47F8-892F-548AAB8E4688}" dt="2019-11-21T09:58:24.066" v="367" actId="790"/>
          <ac:spMkLst>
            <pc:docMk/>
            <pc:sldMk cId="1783030687" sldId="289"/>
            <ac:spMk id="4" creationId="{17DAF6E7-89F6-44B9-93B0-1FA62217FAB7}"/>
          </ac:spMkLst>
        </pc:spChg>
        <pc:spChg chg="add mod">
          <ac:chgData name="BIRMINGHAM Westley" userId="e5dfc1f2-9f37-4455-aa92-adfbd69b327c" providerId="ADAL" clId="{9FDD157F-9DAC-47F8-892F-548AAB8E4688}" dt="2019-11-22T12:30:22.908" v="3975" actId="20577"/>
          <ac:spMkLst>
            <pc:docMk/>
            <pc:sldMk cId="1783030687" sldId="289"/>
            <ac:spMk id="11" creationId="{90189CCB-B817-4E9E-ACC1-A5B9EA7ED157}"/>
          </ac:spMkLst>
        </pc:spChg>
        <pc:picChg chg="add del mod">
          <ac:chgData name="BIRMINGHAM Westley" userId="e5dfc1f2-9f37-4455-aa92-adfbd69b327c" providerId="ADAL" clId="{9FDD157F-9DAC-47F8-892F-548AAB8E4688}" dt="2019-11-20T21:32:51.487" v="177" actId="478"/>
          <ac:picMkLst>
            <pc:docMk/>
            <pc:sldMk cId="1783030687" sldId="289"/>
            <ac:picMk id="5" creationId="{A85C6F35-1460-410D-916D-298FE235FFFE}"/>
          </ac:picMkLst>
        </pc:picChg>
        <pc:picChg chg="add del">
          <ac:chgData name="BIRMINGHAM Westley" userId="e5dfc1f2-9f37-4455-aa92-adfbd69b327c" providerId="ADAL" clId="{9FDD157F-9DAC-47F8-892F-548AAB8E4688}" dt="2019-11-20T21:32:55.714" v="179"/>
          <ac:picMkLst>
            <pc:docMk/>
            <pc:sldMk cId="1783030687" sldId="289"/>
            <ac:picMk id="6" creationId="{35DBA2A4-938A-4D00-842D-60FC87B77497}"/>
          </ac:picMkLst>
        </pc:picChg>
        <pc:picChg chg="add del mod">
          <ac:chgData name="BIRMINGHAM Westley" userId="e5dfc1f2-9f37-4455-aa92-adfbd69b327c" providerId="ADAL" clId="{9FDD157F-9DAC-47F8-892F-548AAB8E4688}" dt="2019-11-21T14:12:42.444" v="2466"/>
          <ac:picMkLst>
            <pc:docMk/>
            <pc:sldMk cId="1783030687" sldId="289"/>
            <ac:picMk id="6" creationId="{864AD3EF-44DB-4D37-857B-98DDC1B79966}"/>
          </ac:picMkLst>
        </pc:picChg>
        <pc:picChg chg="add del mod">
          <ac:chgData name="BIRMINGHAM Westley" userId="e5dfc1f2-9f37-4455-aa92-adfbd69b327c" providerId="ADAL" clId="{9FDD157F-9DAC-47F8-892F-548AAB8E4688}" dt="2019-11-20T18:03:53.982" v="142" actId="478"/>
          <ac:picMkLst>
            <pc:docMk/>
            <pc:sldMk cId="1783030687" sldId="289"/>
            <ac:picMk id="6" creationId="{B4C7D34A-FB9F-4C85-ACA2-949C37AF0D38}"/>
          </ac:picMkLst>
        </pc:picChg>
        <pc:picChg chg="add del">
          <ac:chgData name="BIRMINGHAM Westley" userId="e5dfc1f2-9f37-4455-aa92-adfbd69b327c" providerId="ADAL" clId="{9FDD157F-9DAC-47F8-892F-548AAB8E4688}" dt="2019-11-20T21:32:55.714" v="179"/>
          <ac:picMkLst>
            <pc:docMk/>
            <pc:sldMk cId="1783030687" sldId="289"/>
            <ac:picMk id="7" creationId="{CA798007-AF67-447C-88B1-15D2468B5686}"/>
          </ac:picMkLst>
        </pc:picChg>
        <pc:picChg chg="add mod">
          <ac:chgData name="BIRMINGHAM Westley" userId="e5dfc1f2-9f37-4455-aa92-adfbd69b327c" providerId="ADAL" clId="{9FDD157F-9DAC-47F8-892F-548AAB8E4688}" dt="2019-11-21T16:54:12.309" v="2600" actId="732"/>
          <ac:picMkLst>
            <pc:docMk/>
            <pc:sldMk cId="1783030687" sldId="289"/>
            <ac:picMk id="8" creationId="{0B2DA325-459B-4931-A142-AFF2633A764C}"/>
          </ac:picMkLst>
        </pc:picChg>
        <pc:picChg chg="add mod">
          <ac:chgData name="BIRMINGHAM Westley" userId="e5dfc1f2-9f37-4455-aa92-adfbd69b327c" providerId="ADAL" clId="{9FDD157F-9DAC-47F8-892F-548AAB8E4688}" dt="2019-11-21T16:54:35.404" v="2633" actId="1037"/>
          <ac:picMkLst>
            <pc:docMk/>
            <pc:sldMk cId="1783030687" sldId="289"/>
            <ac:picMk id="9" creationId="{010B2707-8B4D-4762-AE83-5139D63A1B6C}"/>
          </ac:picMkLst>
        </pc:picChg>
        <pc:picChg chg="add mod">
          <ac:chgData name="BIRMINGHAM Westley" userId="e5dfc1f2-9f37-4455-aa92-adfbd69b327c" providerId="ADAL" clId="{9FDD157F-9DAC-47F8-892F-548AAB8E4688}" dt="2019-11-21T16:54:35.404" v="2633" actId="1037"/>
          <ac:picMkLst>
            <pc:docMk/>
            <pc:sldMk cId="1783030687" sldId="289"/>
            <ac:picMk id="10" creationId="{333234A7-E5B4-4F15-9275-3BA2F3D7F8E5}"/>
          </ac:picMkLst>
        </pc:picChg>
        <pc:picChg chg="add mod">
          <ac:chgData name="BIRMINGHAM Westley" userId="e5dfc1f2-9f37-4455-aa92-adfbd69b327c" providerId="ADAL" clId="{9FDD157F-9DAC-47F8-892F-548AAB8E4688}" dt="2019-11-21T16:54:03.147" v="2599" actId="1076"/>
          <ac:picMkLst>
            <pc:docMk/>
            <pc:sldMk cId="1783030687" sldId="289"/>
            <ac:picMk id="12" creationId="{C08E20E9-D98A-46B6-BAD5-87178F7AE2EA}"/>
          </ac:picMkLst>
        </pc:picChg>
        <pc:cxnChg chg="add mod">
          <ac:chgData name="BIRMINGHAM Westley" userId="e5dfc1f2-9f37-4455-aa92-adfbd69b327c" providerId="ADAL" clId="{9FDD157F-9DAC-47F8-892F-548AAB8E4688}" dt="2019-11-21T16:58:52.718" v="2745" actId="14100"/>
          <ac:cxnSpMkLst>
            <pc:docMk/>
            <pc:sldMk cId="1783030687" sldId="289"/>
            <ac:cxnSpMk id="13" creationId="{3F2363AB-E76A-48AD-A164-5496B3FF840A}"/>
          </ac:cxnSpMkLst>
        </pc:cxnChg>
      </pc:sldChg>
      <pc:sldChg chg="addSp delSp modSp add addAnim delAnim modAnim">
        <pc:chgData name="BIRMINGHAM Westley" userId="e5dfc1f2-9f37-4455-aa92-adfbd69b327c" providerId="ADAL" clId="{9FDD157F-9DAC-47F8-892F-548AAB8E4688}" dt="2019-11-22T12:24:19.275" v="3925" actId="20577"/>
        <pc:sldMkLst>
          <pc:docMk/>
          <pc:sldMk cId="2569092809" sldId="292"/>
        </pc:sldMkLst>
        <pc:spChg chg="mod">
          <ac:chgData name="BIRMINGHAM Westley" userId="e5dfc1f2-9f37-4455-aa92-adfbd69b327c" providerId="ADAL" clId="{9FDD157F-9DAC-47F8-892F-548AAB8E4688}" dt="2019-11-21T09:58:23.878" v="351" actId="790"/>
          <ac:spMkLst>
            <pc:docMk/>
            <pc:sldMk cId="2569092809" sldId="292"/>
            <ac:spMk id="2" creationId="{C2E196B7-AECD-40EB-9672-71D0C22BC43C}"/>
          </ac:spMkLst>
        </pc:spChg>
        <pc:spChg chg="mod">
          <ac:chgData name="BIRMINGHAM Westley" userId="e5dfc1f2-9f37-4455-aa92-adfbd69b327c" providerId="ADAL" clId="{9FDD157F-9DAC-47F8-892F-548AAB8E4688}" dt="2019-11-21T09:58:23.881" v="352" actId="790"/>
          <ac:spMkLst>
            <pc:docMk/>
            <pc:sldMk cId="2569092809" sldId="292"/>
            <ac:spMk id="3" creationId="{F2F1B923-A0C1-43DD-8C91-265689A0F0D2}"/>
          </ac:spMkLst>
        </pc:spChg>
        <pc:spChg chg="add del">
          <ac:chgData name="BIRMINGHAM Westley" userId="e5dfc1f2-9f37-4455-aa92-adfbd69b327c" providerId="ADAL" clId="{9FDD157F-9DAC-47F8-892F-548AAB8E4688}" dt="2019-11-20T21:31:06.583" v="161" actId="478"/>
          <ac:spMkLst>
            <pc:docMk/>
            <pc:sldMk cId="2569092809" sldId="292"/>
            <ac:spMk id="6" creationId="{4B3A97BB-8882-4A52-9500-88ED15C0A6BA}"/>
          </ac:spMkLst>
        </pc:spChg>
        <pc:spChg chg="add del">
          <ac:chgData name="BIRMINGHAM Westley" userId="e5dfc1f2-9f37-4455-aa92-adfbd69b327c" providerId="ADAL" clId="{9FDD157F-9DAC-47F8-892F-548AAB8E4688}" dt="2019-11-20T21:31:06.583" v="161" actId="478"/>
          <ac:spMkLst>
            <pc:docMk/>
            <pc:sldMk cId="2569092809" sldId="292"/>
            <ac:spMk id="7" creationId="{1AD3D9FF-F762-460C-AB6A-E18A03AEA6FC}"/>
          </ac:spMkLst>
        </pc:spChg>
        <pc:spChg chg="add mod">
          <ac:chgData name="BIRMINGHAM Westley" userId="e5dfc1f2-9f37-4455-aa92-adfbd69b327c" providerId="ADAL" clId="{9FDD157F-9DAC-47F8-892F-548AAB8E4688}" dt="2019-11-22T12:24:19.275" v="3925" actId="20577"/>
          <ac:spMkLst>
            <pc:docMk/>
            <pc:sldMk cId="2569092809" sldId="292"/>
            <ac:spMk id="9" creationId="{851C7C54-750B-462A-A5FB-5DFBB7C83E2E}"/>
          </ac:spMkLst>
        </pc:spChg>
        <pc:spChg chg="add del">
          <ac:chgData name="BIRMINGHAM Westley" userId="e5dfc1f2-9f37-4455-aa92-adfbd69b327c" providerId="ADAL" clId="{9FDD157F-9DAC-47F8-892F-548AAB8E4688}" dt="2019-11-20T21:31:20.437" v="163"/>
          <ac:spMkLst>
            <pc:docMk/>
            <pc:sldMk cId="2569092809" sldId="292"/>
            <ac:spMk id="14" creationId="{2F2C9D10-8BC2-4321-9A02-E7D89DA461E9}"/>
          </ac:spMkLst>
        </pc:spChg>
        <pc:spChg chg="add del">
          <ac:chgData name="BIRMINGHAM Westley" userId="e5dfc1f2-9f37-4455-aa92-adfbd69b327c" providerId="ADAL" clId="{9FDD157F-9DAC-47F8-892F-548AAB8E4688}" dt="2019-11-20T21:31:20.437" v="163"/>
          <ac:spMkLst>
            <pc:docMk/>
            <pc:sldMk cId="2569092809" sldId="292"/>
            <ac:spMk id="15" creationId="{C620D1A6-3FF5-4EAF-9452-46F6591A4D30}"/>
          </ac:spMkLst>
        </pc:spChg>
        <pc:spChg chg="add mod">
          <ac:chgData name="BIRMINGHAM Westley" userId="e5dfc1f2-9f37-4455-aa92-adfbd69b327c" providerId="ADAL" clId="{9FDD157F-9DAC-47F8-892F-548AAB8E4688}" dt="2019-11-21T23:48:32.949" v="3600" actId="1037"/>
          <ac:spMkLst>
            <pc:docMk/>
            <pc:sldMk cId="2569092809" sldId="292"/>
            <ac:spMk id="19" creationId="{862EA80B-CB33-44A8-BBC9-86486D4FEB50}"/>
          </ac:spMkLst>
        </pc:spChg>
        <pc:spChg chg="add mod">
          <ac:chgData name="BIRMINGHAM Westley" userId="e5dfc1f2-9f37-4455-aa92-adfbd69b327c" providerId="ADAL" clId="{9FDD157F-9DAC-47F8-892F-548AAB8E4688}" dt="2019-11-21T23:49:00.212" v="3634" actId="1037"/>
          <ac:spMkLst>
            <pc:docMk/>
            <pc:sldMk cId="2569092809" sldId="292"/>
            <ac:spMk id="20" creationId="{89AA3A21-BAC1-4A5C-B178-8211B8ABF5AC}"/>
          </ac:spMkLst>
        </pc:spChg>
        <pc:picChg chg="add del mod">
          <ac:chgData name="BIRMINGHAM Westley" userId="e5dfc1f2-9f37-4455-aa92-adfbd69b327c" providerId="ADAL" clId="{9FDD157F-9DAC-47F8-892F-548AAB8E4688}" dt="2019-11-20T17:53:22.650" v="126" actId="478"/>
          <ac:picMkLst>
            <pc:docMk/>
            <pc:sldMk cId="2569092809" sldId="292"/>
            <ac:picMk id="5" creationId="{2B307BB0-85B6-4057-A4D2-06F12422AC5C}"/>
          </ac:picMkLst>
        </pc:picChg>
        <pc:picChg chg="add del">
          <ac:chgData name="BIRMINGHAM Westley" userId="e5dfc1f2-9f37-4455-aa92-adfbd69b327c" providerId="ADAL" clId="{9FDD157F-9DAC-47F8-892F-548AAB8E4688}" dt="2019-11-20T21:31:06.583" v="161" actId="478"/>
          <ac:picMkLst>
            <pc:docMk/>
            <pc:sldMk cId="2569092809" sldId="292"/>
            <ac:picMk id="5" creationId="{5B2ECBF0-E520-431A-9B07-B34507C14D35}"/>
          </ac:picMkLst>
        </pc:picChg>
        <pc:picChg chg="add del mod">
          <ac:chgData name="BIRMINGHAM Westley" userId="e5dfc1f2-9f37-4455-aa92-adfbd69b327c" providerId="ADAL" clId="{9FDD157F-9DAC-47F8-892F-548AAB8E4688}" dt="2019-11-20T17:55:12.783" v="128"/>
          <ac:picMkLst>
            <pc:docMk/>
            <pc:sldMk cId="2569092809" sldId="292"/>
            <ac:picMk id="5" creationId="{7EB2A406-2D4B-4440-A4EC-74CFA9B9E565}"/>
          </ac:picMkLst>
        </pc:picChg>
        <pc:picChg chg="add del mod">
          <ac:chgData name="BIRMINGHAM Westley" userId="e5dfc1f2-9f37-4455-aa92-adfbd69b327c" providerId="ADAL" clId="{9FDD157F-9DAC-47F8-892F-548AAB8E4688}" dt="2019-11-20T18:02:09.752" v="140" actId="478"/>
          <ac:picMkLst>
            <pc:docMk/>
            <pc:sldMk cId="2569092809" sldId="292"/>
            <ac:picMk id="6" creationId="{EB4D1891-1A49-4FAB-8BF9-36EF9A4FDC24}"/>
          </ac:picMkLst>
        </pc:picChg>
        <pc:picChg chg="add del mod">
          <ac:chgData name="BIRMINGHAM Westley" userId="e5dfc1f2-9f37-4455-aa92-adfbd69b327c" providerId="ADAL" clId="{9FDD157F-9DAC-47F8-892F-548AAB8E4688}" dt="2019-11-20T21:29:24.088" v="148" actId="478"/>
          <ac:picMkLst>
            <pc:docMk/>
            <pc:sldMk cId="2569092809" sldId="292"/>
            <ac:picMk id="8" creationId="{B06EF36C-F4AE-4ED2-A508-F2D6F1DB7958}"/>
          </ac:picMkLst>
        </pc:picChg>
        <pc:picChg chg="add del">
          <ac:chgData name="BIRMINGHAM Westley" userId="e5dfc1f2-9f37-4455-aa92-adfbd69b327c" providerId="ADAL" clId="{9FDD157F-9DAC-47F8-892F-548AAB8E4688}" dt="2019-11-20T21:31:06.583" v="161" actId="478"/>
          <ac:picMkLst>
            <pc:docMk/>
            <pc:sldMk cId="2569092809" sldId="292"/>
            <ac:picMk id="9" creationId="{4953CD8D-2660-415E-A0C7-7F423D27F036}"/>
          </ac:picMkLst>
        </pc:picChg>
        <pc:picChg chg="add del">
          <ac:chgData name="BIRMINGHAM Westley" userId="e5dfc1f2-9f37-4455-aa92-adfbd69b327c" providerId="ADAL" clId="{9FDD157F-9DAC-47F8-892F-548AAB8E4688}" dt="2019-11-20T21:31:06.583" v="161" actId="478"/>
          <ac:picMkLst>
            <pc:docMk/>
            <pc:sldMk cId="2569092809" sldId="292"/>
            <ac:picMk id="10" creationId="{173DB643-5EC1-4C95-8D42-997524E3D213}"/>
          </ac:picMkLst>
        </pc:picChg>
        <pc:picChg chg="add del">
          <ac:chgData name="BIRMINGHAM Westley" userId="e5dfc1f2-9f37-4455-aa92-adfbd69b327c" providerId="ADAL" clId="{9FDD157F-9DAC-47F8-892F-548AAB8E4688}" dt="2019-11-20T21:31:20.437" v="163"/>
          <ac:picMkLst>
            <pc:docMk/>
            <pc:sldMk cId="2569092809" sldId="292"/>
            <ac:picMk id="11" creationId="{D0E0BB83-8D21-417D-8236-1176A799DBAC}"/>
          </ac:picMkLst>
        </pc:picChg>
        <pc:picChg chg="add del">
          <ac:chgData name="BIRMINGHAM Westley" userId="e5dfc1f2-9f37-4455-aa92-adfbd69b327c" providerId="ADAL" clId="{9FDD157F-9DAC-47F8-892F-548AAB8E4688}" dt="2019-11-20T21:31:20.437" v="163"/>
          <ac:picMkLst>
            <pc:docMk/>
            <pc:sldMk cId="2569092809" sldId="292"/>
            <ac:picMk id="13" creationId="{61854A56-BEAE-4496-ADE7-0C0FC7232174}"/>
          </ac:picMkLst>
        </pc:picChg>
        <pc:picChg chg="add mod">
          <ac:chgData name="BIRMINGHAM Westley" userId="e5dfc1f2-9f37-4455-aa92-adfbd69b327c" providerId="ADAL" clId="{9FDD157F-9DAC-47F8-892F-548AAB8E4688}" dt="2019-11-21T23:48:32.949" v="3600" actId="1037"/>
          <ac:picMkLst>
            <pc:docMk/>
            <pc:sldMk cId="2569092809" sldId="292"/>
            <ac:picMk id="16" creationId="{106DE8D9-DA0A-4048-8DB0-92B1DED9BD56}"/>
          </ac:picMkLst>
        </pc:picChg>
        <pc:picChg chg="add mod">
          <ac:chgData name="BIRMINGHAM Westley" userId="e5dfc1f2-9f37-4455-aa92-adfbd69b327c" providerId="ADAL" clId="{9FDD157F-9DAC-47F8-892F-548AAB8E4688}" dt="2019-11-21T23:48:36.800" v="3615" actId="1037"/>
          <ac:picMkLst>
            <pc:docMk/>
            <pc:sldMk cId="2569092809" sldId="292"/>
            <ac:picMk id="18" creationId="{9E062950-AEEF-4F68-8F37-DD14A246A213}"/>
          </ac:picMkLst>
        </pc:picChg>
        <pc:cxnChg chg="add del">
          <ac:chgData name="BIRMINGHAM Westley" userId="e5dfc1f2-9f37-4455-aa92-adfbd69b327c" providerId="ADAL" clId="{9FDD157F-9DAC-47F8-892F-548AAB8E4688}" dt="2019-11-20T21:31:20.437" v="163"/>
          <ac:cxnSpMkLst>
            <pc:docMk/>
            <pc:sldMk cId="2569092809" sldId="292"/>
            <ac:cxnSpMk id="12" creationId="{8FA0DB1C-AF9B-4882-9436-AA6FB4BE98FB}"/>
          </ac:cxnSpMkLst>
        </pc:cxnChg>
        <pc:cxnChg chg="add mod">
          <ac:chgData name="BIRMINGHAM Westley" userId="e5dfc1f2-9f37-4455-aa92-adfbd69b327c" providerId="ADAL" clId="{9FDD157F-9DAC-47F8-892F-548AAB8E4688}" dt="2019-11-21T23:48:32.949" v="3600" actId="1037"/>
          <ac:cxnSpMkLst>
            <pc:docMk/>
            <pc:sldMk cId="2569092809" sldId="292"/>
            <ac:cxnSpMk id="17" creationId="{413FDCCF-4D68-4CE9-93E0-FA983CF1AA73}"/>
          </ac:cxnSpMkLst>
        </pc:cxnChg>
      </pc:sldChg>
      <pc:sldChg chg="addSp delSp modSp add">
        <pc:chgData name="BIRMINGHAM Westley" userId="e5dfc1f2-9f37-4455-aa92-adfbd69b327c" providerId="ADAL" clId="{9FDD157F-9DAC-47F8-892F-548AAB8E4688}" dt="2019-11-21T14:04:31.988" v="2450" actId="20577"/>
        <pc:sldMkLst>
          <pc:docMk/>
          <pc:sldMk cId="931363764" sldId="294"/>
        </pc:sldMkLst>
        <pc:spChg chg="mod">
          <ac:chgData name="BIRMINGHAM Westley" userId="e5dfc1f2-9f37-4455-aa92-adfbd69b327c" providerId="ADAL" clId="{9FDD157F-9DAC-47F8-892F-548AAB8E4688}" dt="2019-11-21T09:58:23.900" v="355" actId="790"/>
          <ac:spMkLst>
            <pc:docMk/>
            <pc:sldMk cId="931363764" sldId="294"/>
            <ac:spMk id="2" creationId="{AB86B58D-A69C-4291-93AB-6B984F98B434}"/>
          </ac:spMkLst>
        </pc:spChg>
        <pc:spChg chg="mod">
          <ac:chgData name="BIRMINGHAM Westley" userId="e5dfc1f2-9f37-4455-aa92-adfbd69b327c" providerId="ADAL" clId="{9FDD157F-9DAC-47F8-892F-548AAB8E4688}" dt="2019-11-21T09:58:23.904" v="356" actId="790"/>
          <ac:spMkLst>
            <pc:docMk/>
            <pc:sldMk cId="931363764" sldId="294"/>
            <ac:spMk id="3" creationId="{3D1875F3-6576-4504-BE4B-CE769CA1DBDB}"/>
          </ac:spMkLst>
        </pc:spChg>
        <pc:spChg chg="add del">
          <ac:chgData name="BIRMINGHAM Westley" userId="e5dfc1f2-9f37-4455-aa92-adfbd69b327c" providerId="ADAL" clId="{9FDD157F-9DAC-47F8-892F-548AAB8E4688}" dt="2019-11-20T21:30:51.840" v="159"/>
          <ac:spMkLst>
            <pc:docMk/>
            <pc:sldMk cId="931363764" sldId="294"/>
            <ac:spMk id="4" creationId="{8E97D430-73F8-4D3D-B09D-B03082137FF8}"/>
          </ac:spMkLst>
        </pc:spChg>
        <pc:spChg chg="add del">
          <ac:chgData name="BIRMINGHAM Westley" userId="e5dfc1f2-9f37-4455-aa92-adfbd69b327c" providerId="ADAL" clId="{9FDD157F-9DAC-47F8-892F-548AAB8E4688}" dt="2019-11-20T21:30:51.840" v="159"/>
          <ac:spMkLst>
            <pc:docMk/>
            <pc:sldMk cId="931363764" sldId="294"/>
            <ac:spMk id="6" creationId="{DEEF281F-7AA1-4F25-A7B7-24231CCFBB50}"/>
          </ac:spMkLst>
        </pc:spChg>
        <pc:spChg chg="add del">
          <ac:chgData name="BIRMINGHAM Westley" userId="e5dfc1f2-9f37-4455-aa92-adfbd69b327c" providerId="ADAL" clId="{9FDD157F-9DAC-47F8-892F-548AAB8E4688}" dt="2019-11-20T21:30:51.840" v="159"/>
          <ac:spMkLst>
            <pc:docMk/>
            <pc:sldMk cId="931363764" sldId="294"/>
            <ac:spMk id="7" creationId="{C1B9DAAF-8AE2-4923-8F6D-3448DBF53BF9}"/>
          </ac:spMkLst>
        </pc:spChg>
        <pc:spChg chg="add del">
          <ac:chgData name="BIRMINGHAM Westley" userId="e5dfc1f2-9f37-4455-aa92-adfbd69b327c" providerId="ADAL" clId="{9FDD157F-9DAC-47F8-892F-548AAB8E4688}" dt="2019-11-20T21:30:51.840" v="159"/>
          <ac:spMkLst>
            <pc:docMk/>
            <pc:sldMk cId="931363764" sldId="294"/>
            <ac:spMk id="8" creationId="{8B75FDE8-8769-4D90-BBA7-3F6A026DEECA}"/>
          </ac:spMkLst>
        </pc:spChg>
        <pc:spChg chg="add del">
          <ac:chgData name="BIRMINGHAM Westley" userId="e5dfc1f2-9f37-4455-aa92-adfbd69b327c" providerId="ADAL" clId="{9FDD157F-9DAC-47F8-892F-548AAB8E4688}" dt="2019-11-20T21:30:51.840" v="159"/>
          <ac:spMkLst>
            <pc:docMk/>
            <pc:sldMk cId="931363764" sldId="294"/>
            <ac:spMk id="9" creationId="{C7E560EC-CCD7-4B5D-AE1D-640CA0010DF8}"/>
          </ac:spMkLst>
        </pc:spChg>
        <pc:spChg chg="add mod">
          <ac:chgData name="BIRMINGHAM Westley" userId="e5dfc1f2-9f37-4455-aa92-adfbd69b327c" providerId="ADAL" clId="{9FDD157F-9DAC-47F8-892F-548AAB8E4688}" dt="2019-11-21T13:25:16.981" v="2124" actId="14100"/>
          <ac:spMkLst>
            <pc:docMk/>
            <pc:sldMk cId="931363764" sldId="294"/>
            <ac:spMk id="10" creationId="{7FD2B5FB-C8FC-4AFC-A90F-000653370E86}"/>
          </ac:spMkLst>
        </pc:spChg>
        <pc:spChg chg="add mod">
          <ac:chgData name="BIRMINGHAM Westley" userId="e5dfc1f2-9f37-4455-aa92-adfbd69b327c" providerId="ADAL" clId="{9FDD157F-9DAC-47F8-892F-548AAB8E4688}" dt="2019-11-21T12:35:41.607" v="1971" actId="1036"/>
          <ac:spMkLst>
            <pc:docMk/>
            <pc:sldMk cId="931363764" sldId="294"/>
            <ac:spMk id="12" creationId="{D205712F-E6E8-43EA-92BF-0ABD29B618B6}"/>
          </ac:spMkLst>
        </pc:spChg>
        <pc:spChg chg="add mod">
          <ac:chgData name="BIRMINGHAM Westley" userId="e5dfc1f2-9f37-4455-aa92-adfbd69b327c" providerId="ADAL" clId="{9FDD157F-9DAC-47F8-892F-548AAB8E4688}" dt="2019-11-21T12:38:39.957" v="2017" actId="14100"/>
          <ac:spMkLst>
            <pc:docMk/>
            <pc:sldMk cId="931363764" sldId="294"/>
            <ac:spMk id="13" creationId="{43FA57FD-4D84-482F-95A1-63EE24EE5534}"/>
          </ac:spMkLst>
        </pc:spChg>
        <pc:spChg chg="add mod">
          <ac:chgData name="BIRMINGHAM Westley" userId="e5dfc1f2-9f37-4455-aa92-adfbd69b327c" providerId="ADAL" clId="{9FDD157F-9DAC-47F8-892F-548AAB8E4688}" dt="2019-11-21T12:38:57.199" v="2022" actId="20577"/>
          <ac:spMkLst>
            <pc:docMk/>
            <pc:sldMk cId="931363764" sldId="294"/>
            <ac:spMk id="14" creationId="{74D9B9D2-8F45-4859-BE42-8F422357CE29}"/>
          </ac:spMkLst>
        </pc:spChg>
        <pc:spChg chg="add mod">
          <ac:chgData name="BIRMINGHAM Westley" userId="e5dfc1f2-9f37-4455-aa92-adfbd69b327c" providerId="ADAL" clId="{9FDD157F-9DAC-47F8-892F-548AAB8E4688}" dt="2019-11-21T12:38:51.188" v="2021" actId="14100"/>
          <ac:spMkLst>
            <pc:docMk/>
            <pc:sldMk cId="931363764" sldId="294"/>
            <ac:spMk id="15" creationId="{80C9A7AF-C28B-4FBE-9F8B-70F4B050EADA}"/>
          </ac:spMkLst>
        </pc:spChg>
        <pc:spChg chg="add mod">
          <ac:chgData name="BIRMINGHAM Westley" userId="e5dfc1f2-9f37-4455-aa92-adfbd69b327c" providerId="ADAL" clId="{9FDD157F-9DAC-47F8-892F-548AAB8E4688}" dt="2019-11-21T14:04:31.988" v="2450" actId="20577"/>
          <ac:spMkLst>
            <pc:docMk/>
            <pc:sldMk cId="931363764" sldId="294"/>
            <ac:spMk id="16" creationId="{96984BA9-CD0C-4DA8-8EC5-CF22488CFE18}"/>
          </ac:spMkLst>
        </pc:spChg>
        <pc:picChg chg="add del">
          <ac:chgData name="BIRMINGHAM Westley" userId="e5dfc1f2-9f37-4455-aa92-adfbd69b327c" providerId="ADAL" clId="{9FDD157F-9DAC-47F8-892F-548AAB8E4688}" dt="2019-11-20T21:30:51.840" v="159"/>
          <ac:picMkLst>
            <pc:docMk/>
            <pc:sldMk cId="931363764" sldId="294"/>
            <ac:picMk id="5" creationId="{CB85F1AB-FE7A-4D3E-8CAB-48AF59A024BC}"/>
          </ac:picMkLst>
        </pc:picChg>
        <pc:picChg chg="add mod">
          <ac:chgData name="BIRMINGHAM Westley" userId="e5dfc1f2-9f37-4455-aa92-adfbd69b327c" providerId="ADAL" clId="{9FDD157F-9DAC-47F8-892F-548AAB8E4688}" dt="2019-11-21T12:35:41.607" v="1971" actId="1036"/>
          <ac:picMkLst>
            <pc:docMk/>
            <pc:sldMk cId="931363764" sldId="294"/>
            <ac:picMk id="11" creationId="{B5BDAA5D-7910-46C5-9C59-D31F094EB01D}"/>
          </ac:picMkLst>
        </pc:picChg>
      </pc:sldChg>
      <pc:sldChg chg="addSp delSp modSp add">
        <pc:chgData name="BIRMINGHAM Westley" userId="e5dfc1f2-9f37-4455-aa92-adfbd69b327c" providerId="ADAL" clId="{9FDD157F-9DAC-47F8-892F-548AAB8E4688}" dt="2019-11-22T12:27:38.176" v="3939" actId="478"/>
        <pc:sldMkLst>
          <pc:docMk/>
          <pc:sldMk cId="1217050985" sldId="295"/>
        </pc:sldMkLst>
        <pc:spChg chg="mod">
          <ac:chgData name="BIRMINGHAM Westley" userId="e5dfc1f2-9f37-4455-aa92-adfbd69b327c" providerId="ADAL" clId="{9FDD157F-9DAC-47F8-892F-548AAB8E4688}" dt="2019-11-21T09:58:24.036" v="362" actId="790"/>
          <ac:spMkLst>
            <pc:docMk/>
            <pc:sldMk cId="1217050985" sldId="295"/>
            <ac:spMk id="2" creationId="{088A2729-59E2-4EC0-9B80-CE8B6DD6EAB7}"/>
          </ac:spMkLst>
        </pc:spChg>
        <pc:spChg chg="mod">
          <ac:chgData name="BIRMINGHAM Westley" userId="e5dfc1f2-9f37-4455-aa92-adfbd69b327c" providerId="ADAL" clId="{9FDD157F-9DAC-47F8-892F-548AAB8E4688}" dt="2019-11-21T09:58:24.039" v="363" actId="790"/>
          <ac:spMkLst>
            <pc:docMk/>
            <pc:sldMk cId="1217050985" sldId="295"/>
            <ac:spMk id="3" creationId="{B208B44C-BEDE-419F-A639-21EFC6E017C2}"/>
          </ac:spMkLst>
        </pc:spChg>
        <pc:spChg chg="add del">
          <ac:chgData name="BIRMINGHAM Westley" userId="e5dfc1f2-9f37-4455-aa92-adfbd69b327c" providerId="ADAL" clId="{9FDD157F-9DAC-47F8-892F-548AAB8E4688}" dt="2019-11-20T21:31:47.457" v="171"/>
          <ac:spMkLst>
            <pc:docMk/>
            <pc:sldMk cId="1217050985" sldId="295"/>
            <ac:spMk id="4" creationId="{12C2E13B-1C47-4B23-B21D-6126395D1104}"/>
          </ac:spMkLst>
        </pc:spChg>
        <pc:spChg chg="add del mod modVis">
          <ac:chgData name="BIRMINGHAM Westley" userId="e5dfc1f2-9f37-4455-aa92-adfbd69b327c" providerId="ADAL" clId="{9FDD157F-9DAC-47F8-892F-548AAB8E4688}" dt="2019-11-21T09:59:31.469" v="420"/>
          <ac:spMkLst>
            <pc:docMk/>
            <pc:sldMk cId="1217050985" sldId="295"/>
            <ac:spMk id="4" creationId="{C2F69B9F-CEDE-4455-92FA-1990EA916AC2}"/>
          </ac:spMkLst>
        </pc:spChg>
        <pc:spChg chg="add del mod">
          <ac:chgData name="BIRMINGHAM Westley" userId="e5dfc1f2-9f37-4455-aa92-adfbd69b327c" providerId="ADAL" clId="{9FDD157F-9DAC-47F8-892F-548AAB8E4688}" dt="2019-11-21T09:59:31.470" v="422"/>
          <ac:spMkLst>
            <pc:docMk/>
            <pc:sldMk cId="1217050985" sldId="295"/>
            <ac:spMk id="5" creationId="{45DD5047-CE9C-4678-8792-DF1F67818226}"/>
          </ac:spMkLst>
        </pc:spChg>
        <pc:spChg chg="add del mod modVis">
          <ac:chgData name="BIRMINGHAM Westley" userId="e5dfc1f2-9f37-4455-aa92-adfbd69b327c" providerId="ADAL" clId="{9FDD157F-9DAC-47F8-892F-548AAB8E4688}" dt="2019-11-21T09:59:31.501" v="434"/>
          <ac:spMkLst>
            <pc:docMk/>
            <pc:sldMk cId="1217050985" sldId="295"/>
            <ac:spMk id="6" creationId="{614D8DD1-25E6-4853-9C82-97A402CD73ED}"/>
          </ac:spMkLst>
        </pc:spChg>
        <pc:spChg chg="add del">
          <ac:chgData name="BIRMINGHAM Westley" userId="e5dfc1f2-9f37-4455-aa92-adfbd69b327c" providerId="ADAL" clId="{9FDD157F-9DAC-47F8-892F-548AAB8E4688}" dt="2019-11-20T21:31:47.457" v="171"/>
          <ac:spMkLst>
            <pc:docMk/>
            <pc:sldMk cId="1217050985" sldId="295"/>
            <ac:spMk id="6" creationId="{D65B2F85-A8D0-4D86-924A-2C191A42741B}"/>
          </ac:spMkLst>
        </pc:spChg>
        <pc:spChg chg="add del mod">
          <ac:chgData name="BIRMINGHAM Westley" userId="e5dfc1f2-9f37-4455-aa92-adfbd69b327c" providerId="ADAL" clId="{9FDD157F-9DAC-47F8-892F-548AAB8E4688}" dt="2019-11-21T09:59:31.502" v="436"/>
          <ac:spMkLst>
            <pc:docMk/>
            <pc:sldMk cId="1217050985" sldId="295"/>
            <ac:spMk id="7" creationId="{33847D19-AFDB-45BB-A8C9-590639A5ED84}"/>
          </ac:spMkLst>
        </pc:spChg>
        <pc:spChg chg="add mod">
          <ac:chgData name="BIRMINGHAM Westley" userId="e5dfc1f2-9f37-4455-aa92-adfbd69b327c" providerId="ADAL" clId="{9FDD157F-9DAC-47F8-892F-548AAB8E4688}" dt="2019-11-21T16:59:39.536" v="2756" actId="20577"/>
          <ac:spMkLst>
            <pc:docMk/>
            <pc:sldMk cId="1217050985" sldId="295"/>
            <ac:spMk id="8" creationId="{03481C77-8E89-49F9-9836-A2BAE9BEEEDE}"/>
          </ac:spMkLst>
        </pc:spChg>
        <pc:spChg chg="add mod">
          <ac:chgData name="BIRMINGHAM Westley" userId="e5dfc1f2-9f37-4455-aa92-adfbd69b327c" providerId="ADAL" clId="{9FDD157F-9DAC-47F8-892F-548AAB8E4688}" dt="2019-11-21T20:12:47.846" v="2918" actId="1036"/>
          <ac:spMkLst>
            <pc:docMk/>
            <pc:sldMk cId="1217050985" sldId="295"/>
            <ac:spMk id="10" creationId="{C399D35B-3546-4A2A-8E75-D24D576612E3}"/>
          </ac:spMkLst>
        </pc:spChg>
        <pc:spChg chg="add del mod">
          <ac:chgData name="BIRMINGHAM Westley" userId="e5dfc1f2-9f37-4455-aa92-adfbd69b327c" providerId="ADAL" clId="{9FDD157F-9DAC-47F8-892F-548AAB8E4688}" dt="2019-11-22T12:27:38.176" v="3939" actId="478"/>
          <ac:spMkLst>
            <pc:docMk/>
            <pc:sldMk cId="1217050985" sldId="295"/>
            <ac:spMk id="12" creationId="{206C4BA2-B197-4AE5-97FA-9F10F5D7E3D2}"/>
          </ac:spMkLst>
        </pc:spChg>
        <pc:spChg chg="add del mod modVis">
          <ac:chgData name="BIRMINGHAM Westley" userId="e5dfc1f2-9f37-4455-aa92-adfbd69b327c" providerId="ADAL" clId="{9FDD157F-9DAC-47F8-892F-548AAB8E4688}" dt="2019-11-21T09:59:32.781" v="448"/>
          <ac:spMkLst>
            <pc:docMk/>
            <pc:sldMk cId="1217050985" sldId="295"/>
            <ac:spMk id="12" creationId="{7DE5D678-7E74-42DE-8F00-FA082A2549D1}"/>
          </ac:spMkLst>
        </pc:spChg>
        <pc:spChg chg="add del mod">
          <ac:chgData name="BIRMINGHAM Westley" userId="e5dfc1f2-9f37-4455-aa92-adfbd69b327c" providerId="ADAL" clId="{9FDD157F-9DAC-47F8-892F-548AAB8E4688}" dt="2019-11-21T09:59:32.782" v="450"/>
          <ac:spMkLst>
            <pc:docMk/>
            <pc:sldMk cId="1217050985" sldId="295"/>
            <ac:spMk id="13" creationId="{3DEBAAD1-DEF6-4DE4-8EC7-E5CED722303D}"/>
          </ac:spMkLst>
        </pc:spChg>
        <pc:spChg chg="add del mod modVis">
          <ac:chgData name="BIRMINGHAM Westley" userId="e5dfc1f2-9f37-4455-aa92-adfbd69b327c" providerId="ADAL" clId="{9FDD157F-9DAC-47F8-892F-548AAB8E4688}" dt="2019-11-21T09:59:33.026" v="462"/>
          <ac:spMkLst>
            <pc:docMk/>
            <pc:sldMk cId="1217050985" sldId="295"/>
            <ac:spMk id="14" creationId="{E69CE0CF-3FED-42AB-8E50-155B9DA6FDD2}"/>
          </ac:spMkLst>
        </pc:spChg>
        <pc:spChg chg="add del mod">
          <ac:chgData name="BIRMINGHAM Westley" userId="e5dfc1f2-9f37-4455-aa92-adfbd69b327c" providerId="ADAL" clId="{9FDD157F-9DAC-47F8-892F-548AAB8E4688}" dt="2019-11-21T09:59:33.027" v="464"/>
          <ac:spMkLst>
            <pc:docMk/>
            <pc:sldMk cId="1217050985" sldId="295"/>
            <ac:spMk id="15" creationId="{F5754114-3AE1-4A33-BBFB-EDFA0C505D45}"/>
          </ac:spMkLst>
        </pc:spChg>
        <pc:spChg chg="add del mod modVis">
          <ac:chgData name="BIRMINGHAM Westley" userId="e5dfc1f2-9f37-4455-aa92-adfbd69b327c" providerId="ADAL" clId="{9FDD157F-9DAC-47F8-892F-548AAB8E4688}" dt="2019-11-21T09:59:33.284" v="476"/>
          <ac:spMkLst>
            <pc:docMk/>
            <pc:sldMk cId="1217050985" sldId="295"/>
            <ac:spMk id="16" creationId="{629D991F-AF12-41EA-B911-C4CC1C3B3860}"/>
          </ac:spMkLst>
        </pc:spChg>
        <pc:spChg chg="add del mod">
          <ac:chgData name="BIRMINGHAM Westley" userId="e5dfc1f2-9f37-4455-aa92-adfbd69b327c" providerId="ADAL" clId="{9FDD157F-9DAC-47F8-892F-548AAB8E4688}" dt="2019-11-21T09:59:33.285" v="478"/>
          <ac:spMkLst>
            <pc:docMk/>
            <pc:sldMk cId="1217050985" sldId="295"/>
            <ac:spMk id="17" creationId="{1F421EA3-EEF1-4C46-A477-C69860E916B5}"/>
          </ac:spMkLst>
        </pc:spChg>
        <pc:spChg chg="add del mod modVis">
          <ac:chgData name="BIRMINGHAM Westley" userId="e5dfc1f2-9f37-4455-aa92-adfbd69b327c" providerId="ADAL" clId="{9FDD157F-9DAC-47F8-892F-548AAB8E4688}" dt="2019-11-21T09:59:34.546" v="490"/>
          <ac:spMkLst>
            <pc:docMk/>
            <pc:sldMk cId="1217050985" sldId="295"/>
            <ac:spMk id="18" creationId="{2F744DB8-6EF7-499F-B12C-13D1C12B5E3A}"/>
          </ac:spMkLst>
        </pc:spChg>
        <pc:spChg chg="add del mod">
          <ac:chgData name="BIRMINGHAM Westley" userId="e5dfc1f2-9f37-4455-aa92-adfbd69b327c" providerId="ADAL" clId="{9FDD157F-9DAC-47F8-892F-548AAB8E4688}" dt="2019-11-21T09:59:34.546" v="492"/>
          <ac:spMkLst>
            <pc:docMk/>
            <pc:sldMk cId="1217050985" sldId="295"/>
            <ac:spMk id="19" creationId="{D30C8F9D-E151-4050-AB16-5049DEBB407E}"/>
          </ac:spMkLst>
        </pc:spChg>
        <pc:spChg chg="add del mod modVis">
          <ac:chgData name="BIRMINGHAM Westley" userId="e5dfc1f2-9f37-4455-aa92-adfbd69b327c" providerId="ADAL" clId="{9FDD157F-9DAC-47F8-892F-548AAB8E4688}" dt="2019-11-21T09:59:34.632" v="504"/>
          <ac:spMkLst>
            <pc:docMk/>
            <pc:sldMk cId="1217050985" sldId="295"/>
            <ac:spMk id="20" creationId="{C92F0BFE-E367-4D70-80F3-FBFFAF27E186}"/>
          </ac:spMkLst>
        </pc:spChg>
        <pc:spChg chg="add del mod">
          <ac:chgData name="BIRMINGHAM Westley" userId="e5dfc1f2-9f37-4455-aa92-adfbd69b327c" providerId="ADAL" clId="{9FDD157F-9DAC-47F8-892F-548AAB8E4688}" dt="2019-11-21T09:59:34.633" v="506"/>
          <ac:spMkLst>
            <pc:docMk/>
            <pc:sldMk cId="1217050985" sldId="295"/>
            <ac:spMk id="21" creationId="{EF59A62E-CBF5-4010-911A-2F880B563C44}"/>
          </ac:spMkLst>
        </pc:spChg>
        <pc:spChg chg="add del mod modVis">
          <ac:chgData name="BIRMINGHAM Westley" userId="e5dfc1f2-9f37-4455-aa92-adfbd69b327c" providerId="ADAL" clId="{9FDD157F-9DAC-47F8-892F-548AAB8E4688}" dt="2019-11-21T09:59:35.249" v="518"/>
          <ac:spMkLst>
            <pc:docMk/>
            <pc:sldMk cId="1217050985" sldId="295"/>
            <ac:spMk id="22" creationId="{12227F13-37C0-41F7-AE36-3714935980D2}"/>
          </ac:spMkLst>
        </pc:spChg>
        <pc:spChg chg="add del mod">
          <ac:chgData name="BIRMINGHAM Westley" userId="e5dfc1f2-9f37-4455-aa92-adfbd69b327c" providerId="ADAL" clId="{9FDD157F-9DAC-47F8-892F-548AAB8E4688}" dt="2019-11-21T09:59:35.249" v="520"/>
          <ac:spMkLst>
            <pc:docMk/>
            <pc:sldMk cId="1217050985" sldId="295"/>
            <ac:spMk id="23" creationId="{CA1BE3F7-577C-4FD8-A9D0-2AB5B9148C64}"/>
          </ac:spMkLst>
        </pc:spChg>
        <pc:spChg chg="add del mod modVis">
          <ac:chgData name="BIRMINGHAM Westley" userId="e5dfc1f2-9f37-4455-aa92-adfbd69b327c" providerId="ADAL" clId="{9FDD157F-9DAC-47F8-892F-548AAB8E4688}" dt="2019-11-21T09:59:36.863" v="532"/>
          <ac:spMkLst>
            <pc:docMk/>
            <pc:sldMk cId="1217050985" sldId="295"/>
            <ac:spMk id="24" creationId="{D719C390-AE9F-4965-A40A-64EB9212CAAE}"/>
          </ac:spMkLst>
        </pc:spChg>
        <pc:spChg chg="add del mod">
          <ac:chgData name="BIRMINGHAM Westley" userId="e5dfc1f2-9f37-4455-aa92-adfbd69b327c" providerId="ADAL" clId="{9FDD157F-9DAC-47F8-892F-548AAB8E4688}" dt="2019-11-21T09:59:36.864" v="534"/>
          <ac:spMkLst>
            <pc:docMk/>
            <pc:sldMk cId="1217050985" sldId="295"/>
            <ac:spMk id="25" creationId="{C32248D8-08B0-43EE-966C-48830AA2CBC2}"/>
          </ac:spMkLst>
        </pc:spChg>
        <pc:spChg chg="add del mod modVis">
          <ac:chgData name="BIRMINGHAM Westley" userId="e5dfc1f2-9f37-4455-aa92-adfbd69b327c" providerId="ADAL" clId="{9FDD157F-9DAC-47F8-892F-548AAB8E4688}" dt="2019-11-21T09:59:38.116" v="546"/>
          <ac:spMkLst>
            <pc:docMk/>
            <pc:sldMk cId="1217050985" sldId="295"/>
            <ac:spMk id="26" creationId="{3B55F918-E5FA-4F95-A624-9184868076B5}"/>
          </ac:spMkLst>
        </pc:spChg>
        <pc:spChg chg="add del mod">
          <ac:chgData name="BIRMINGHAM Westley" userId="e5dfc1f2-9f37-4455-aa92-adfbd69b327c" providerId="ADAL" clId="{9FDD157F-9DAC-47F8-892F-548AAB8E4688}" dt="2019-11-21T09:59:38.116" v="548"/>
          <ac:spMkLst>
            <pc:docMk/>
            <pc:sldMk cId="1217050985" sldId="295"/>
            <ac:spMk id="27" creationId="{349A5B2B-0148-4DBC-9CBA-B73472DC55DC}"/>
          </ac:spMkLst>
        </pc:spChg>
        <pc:spChg chg="add del mod modVis">
          <ac:chgData name="BIRMINGHAM Westley" userId="e5dfc1f2-9f37-4455-aa92-adfbd69b327c" providerId="ADAL" clId="{9FDD157F-9DAC-47F8-892F-548AAB8E4688}" dt="2019-11-21T09:59:38.592" v="560"/>
          <ac:spMkLst>
            <pc:docMk/>
            <pc:sldMk cId="1217050985" sldId="295"/>
            <ac:spMk id="28" creationId="{DEDFA731-5CB7-496B-9550-0F6067D6B7ED}"/>
          </ac:spMkLst>
        </pc:spChg>
        <pc:spChg chg="add del mod">
          <ac:chgData name="BIRMINGHAM Westley" userId="e5dfc1f2-9f37-4455-aa92-adfbd69b327c" providerId="ADAL" clId="{9FDD157F-9DAC-47F8-892F-548AAB8E4688}" dt="2019-11-21T09:59:38.593" v="562"/>
          <ac:spMkLst>
            <pc:docMk/>
            <pc:sldMk cId="1217050985" sldId="295"/>
            <ac:spMk id="29" creationId="{D2BC2DAA-8943-4FE8-A014-FC5D5416188F}"/>
          </ac:spMkLst>
        </pc:spChg>
        <pc:spChg chg="add del mod modVis">
          <ac:chgData name="BIRMINGHAM Westley" userId="e5dfc1f2-9f37-4455-aa92-adfbd69b327c" providerId="ADAL" clId="{9FDD157F-9DAC-47F8-892F-548AAB8E4688}" dt="2019-11-21T09:59:40.323" v="574"/>
          <ac:spMkLst>
            <pc:docMk/>
            <pc:sldMk cId="1217050985" sldId="295"/>
            <ac:spMk id="30" creationId="{A8F0F7A4-A8E2-4977-8670-47720D8DD3F7}"/>
          </ac:spMkLst>
        </pc:spChg>
        <pc:spChg chg="add del mod">
          <ac:chgData name="BIRMINGHAM Westley" userId="e5dfc1f2-9f37-4455-aa92-adfbd69b327c" providerId="ADAL" clId="{9FDD157F-9DAC-47F8-892F-548AAB8E4688}" dt="2019-11-21T09:59:40.324" v="576"/>
          <ac:spMkLst>
            <pc:docMk/>
            <pc:sldMk cId="1217050985" sldId="295"/>
            <ac:spMk id="31" creationId="{6AEF8CAF-59C7-4FEA-B59E-5028275A28A8}"/>
          </ac:spMkLst>
        </pc:spChg>
        <pc:spChg chg="add del mod modVis">
          <ac:chgData name="BIRMINGHAM Westley" userId="e5dfc1f2-9f37-4455-aa92-adfbd69b327c" providerId="ADAL" clId="{9FDD157F-9DAC-47F8-892F-548AAB8E4688}" dt="2019-11-21T09:59:41.284" v="588"/>
          <ac:spMkLst>
            <pc:docMk/>
            <pc:sldMk cId="1217050985" sldId="295"/>
            <ac:spMk id="32" creationId="{BDCC0636-CD2F-4F06-A2E9-2C27FDBEAB60}"/>
          </ac:spMkLst>
        </pc:spChg>
        <pc:spChg chg="add del mod">
          <ac:chgData name="BIRMINGHAM Westley" userId="e5dfc1f2-9f37-4455-aa92-adfbd69b327c" providerId="ADAL" clId="{9FDD157F-9DAC-47F8-892F-548AAB8E4688}" dt="2019-11-21T09:59:41.285" v="590"/>
          <ac:spMkLst>
            <pc:docMk/>
            <pc:sldMk cId="1217050985" sldId="295"/>
            <ac:spMk id="33" creationId="{7F86F746-D9A2-442F-9055-146083428D8A}"/>
          </ac:spMkLst>
        </pc:spChg>
        <pc:spChg chg="add del mod modVis">
          <ac:chgData name="BIRMINGHAM Westley" userId="e5dfc1f2-9f37-4455-aa92-adfbd69b327c" providerId="ADAL" clId="{9FDD157F-9DAC-47F8-892F-548AAB8E4688}" dt="2019-11-21T09:59:41.455" v="602"/>
          <ac:spMkLst>
            <pc:docMk/>
            <pc:sldMk cId="1217050985" sldId="295"/>
            <ac:spMk id="34" creationId="{19E2C5A3-B087-415F-8B17-94386512EC88}"/>
          </ac:spMkLst>
        </pc:spChg>
        <pc:spChg chg="add del mod">
          <ac:chgData name="BIRMINGHAM Westley" userId="e5dfc1f2-9f37-4455-aa92-adfbd69b327c" providerId="ADAL" clId="{9FDD157F-9DAC-47F8-892F-548AAB8E4688}" dt="2019-11-21T09:59:41.455" v="604"/>
          <ac:spMkLst>
            <pc:docMk/>
            <pc:sldMk cId="1217050985" sldId="295"/>
            <ac:spMk id="35" creationId="{713B2361-7035-4100-B6C7-E949FD41EE1D}"/>
          </ac:spMkLst>
        </pc:spChg>
        <pc:spChg chg="add del mod modVis">
          <ac:chgData name="BIRMINGHAM Westley" userId="e5dfc1f2-9f37-4455-aa92-adfbd69b327c" providerId="ADAL" clId="{9FDD157F-9DAC-47F8-892F-548AAB8E4688}" dt="2019-11-21T09:59:41.617" v="616"/>
          <ac:spMkLst>
            <pc:docMk/>
            <pc:sldMk cId="1217050985" sldId="295"/>
            <ac:spMk id="36" creationId="{454CDC8C-562B-4547-9B0E-1D03CADEF789}"/>
          </ac:spMkLst>
        </pc:spChg>
        <pc:spChg chg="add del mod">
          <ac:chgData name="BIRMINGHAM Westley" userId="e5dfc1f2-9f37-4455-aa92-adfbd69b327c" providerId="ADAL" clId="{9FDD157F-9DAC-47F8-892F-548AAB8E4688}" dt="2019-11-21T09:59:41.617" v="618"/>
          <ac:spMkLst>
            <pc:docMk/>
            <pc:sldMk cId="1217050985" sldId="295"/>
            <ac:spMk id="37" creationId="{1317A017-76BD-4BCB-B4DB-2A504B0FF37C}"/>
          </ac:spMkLst>
        </pc:spChg>
        <pc:spChg chg="add del mod modVis">
          <ac:chgData name="BIRMINGHAM Westley" userId="e5dfc1f2-9f37-4455-aa92-adfbd69b327c" providerId="ADAL" clId="{9FDD157F-9DAC-47F8-892F-548AAB8E4688}" dt="2019-11-21T09:59:41.672" v="630"/>
          <ac:spMkLst>
            <pc:docMk/>
            <pc:sldMk cId="1217050985" sldId="295"/>
            <ac:spMk id="38" creationId="{03A9D0C4-3E62-4468-A24A-0D9F616F0A6F}"/>
          </ac:spMkLst>
        </pc:spChg>
        <pc:spChg chg="add del mod">
          <ac:chgData name="BIRMINGHAM Westley" userId="e5dfc1f2-9f37-4455-aa92-adfbd69b327c" providerId="ADAL" clId="{9FDD157F-9DAC-47F8-892F-548AAB8E4688}" dt="2019-11-21T09:59:41.673" v="632"/>
          <ac:spMkLst>
            <pc:docMk/>
            <pc:sldMk cId="1217050985" sldId="295"/>
            <ac:spMk id="39" creationId="{F439C14A-CD37-4AAA-AE16-20212A55C611}"/>
          </ac:spMkLst>
        </pc:spChg>
        <pc:spChg chg="add del mod modVis">
          <ac:chgData name="BIRMINGHAM Westley" userId="e5dfc1f2-9f37-4455-aa92-adfbd69b327c" providerId="ADAL" clId="{9FDD157F-9DAC-47F8-892F-548AAB8E4688}" dt="2019-11-21T09:59:41.979" v="644"/>
          <ac:spMkLst>
            <pc:docMk/>
            <pc:sldMk cId="1217050985" sldId="295"/>
            <ac:spMk id="40" creationId="{2B578B31-A0D5-4990-A8A0-8785D52054FB}"/>
          </ac:spMkLst>
        </pc:spChg>
        <pc:spChg chg="add del mod">
          <ac:chgData name="BIRMINGHAM Westley" userId="e5dfc1f2-9f37-4455-aa92-adfbd69b327c" providerId="ADAL" clId="{9FDD157F-9DAC-47F8-892F-548AAB8E4688}" dt="2019-11-21T09:59:41.981" v="646"/>
          <ac:spMkLst>
            <pc:docMk/>
            <pc:sldMk cId="1217050985" sldId="295"/>
            <ac:spMk id="41" creationId="{6A8E746F-9355-4086-AA25-0B2D0D40E5B4}"/>
          </ac:spMkLst>
        </pc:spChg>
        <pc:spChg chg="add del mod modVis">
          <ac:chgData name="BIRMINGHAM Westley" userId="e5dfc1f2-9f37-4455-aa92-adfbd69b327c" providerId="ADAL" clId="{9FDD157F-9DAC-47F8-892F-548AAB8E4688}" dt="2019-11-21T09:59:42.087" v="658"/>
          <ac:spMkLst>
            <pc:docMk/>
            <pc:sldMk cId="1217050985" sldId="295"/>
            <ac:spMk id="42" creationId="{7E2D4BBF-0058-4049-BB93-181CBA65A136}"/>
          </ac:spMkLst>
        </pc:spChg>
        <pc:spChg chg="add del mod">
          <ac:chgData name="BIRMINGHAM Westley" userId="e5dfc1f2-9f37-4455-aa92-adfbd69b327c" providerId="ADAL" clId="{9FDD157F-9DAC-47F8-892F-548AAB8E4688}" dt="2019-11-21T09:59:42.087" v="660"/>
          <ac:spMkLst>
            <pc:docMk/>
            <pc:sldMk cId="1217050985" sldId="295"/>
            <ac:spMk id="43" creationId="{CF128F8B-E6CC-4FE3-BCA4-363B7DE11D3D}"/>
          </ac:spMkLst>
        </pc:spChg>
        <pc:spChg chg="add del mod modVis">
          <ac:chgData name="BIRMINGHAM Westley" userId="e5dfc1f2-9f37-4455-aa92-adfbd69b327c" providerId="ADAL" clId="{9FDD157F-9DAC-47F8-892F-548AAB8E4688}" dt="2019-11-21T09:59:42.392" v="672"/>
          <ac:spMkLst>
            <pc:docMk/>
            <pc:sldMk cId="1217050985" sldId="295"/>
            <ac:spMk id="44" creationId="{3512D27A-24DC-4178-8347-2CBC67318118}"/>
          </ac:spMkLst>
        </pc:spChg>
        <pc:spChg chg="add del mod">
          <ac:chgData name="BIRMINGHAM Westley" userId="e5dfc1f2-9f37-4455-aa92-adfbd69b327c" providerId="ADAL" clId="{9FDD157F-9DAC-47F8-892F-548AAB8E4688}" dt="2019-11-21T09:59:42.394" v="674"/>
          <ac:spMkLst>
            <pc:docMk/>
            <pc:sldMk cId="1217050985" sldId="295"/>
            <ac:spMk id="45" creationId="{DE82A931-0805-467B-8C3C-0F7FCCFAECD3}"/>
          </ac:spMkLst>
        </pc:spChg>
        <pc:spChg chg="add del mod modVis">
          <ac:chgData name="BIRMINGHAM Westley" userId="e5dfc1f2-9f37-4455-aa92-adfbd69b327c" providerId="ADAL" clId="{9FDD157F-9DAC-47F8-892F-548AAB8E4688}" dt="2019-11-21T09:59:43.192" v="686"/>
          <ac:spMkLst>
            <pc:docMk/>
            <pc:sldMk cId="1217050985" sldId="295"/>
            <ac:spMk id="46" creationId="{85207759-FA5F-46D9-9107-00D20D547A38}"/>
          </ac:spMkLst>
        </pc:spChg>
        <pc:spChg chg="add del mod">
          <ac:chgData name="BIRMINGHAM Westley" userId="e5dfc1f2-9f37-4455-aa92-adfbd69b327c" providerId="ADAL" clId="{9FDD157F-9DAC-47F8-892F-548AAB8E4688}" dt="2019-11-21T09:59:43.192" v="688"/>
          <ac:spMkLst>
            <pc:docMk/>
            <pc:sldMk cId="1217050985" sldId="295"/>
            <ac:spMk id="47" creationId="{850D7173-16BD-4F39-8130-675B3BA63BD0}"/>
          </ac:spMkLst>
        </pc:spChg>
        <pc:spChg chg="add del mod modVis">
          <ac:chgData name="BIRMINGHAM Westley" userId="e5dfc1f2-9f37-4455-aa92-adfbd69b327c" providerId="ADAL" clId="{9FDD157F-9DAC-47F8-892F-548AAB8E4688}" dt="2019-11-21T09:59:43.251" v="700"/>
          <ac:spMkLst>
            <pc:docMk/>
            <pc:sldMk cId="1217050985" sldId="295"/>
            <ac:spMk id="48" creationId="{24517740-F851-4CA1-ADCB-BF325E85AFA0}"/>
          </ac:spMkLst>
        </pc:spChg>
        <pc:spChg chg="add del mod">
          <ac:chgData name="BIRMINGHAM Westley" userId="e5dfc1f2-9f37-4455-aa92-adfbd69b327c" providerId="ADAL" clId="{9FDD157F-9DAC-47F8-892F-548AAB8E4688}" dt="2019-11-21T09:59:43.253" v="702"/>
          <ac:spMkLst>
            <pc:docMk/>
            <pc:sldMk cId="1217050985" sldId="295"/>
            <ac:spMk id="49" creationId="{7CB1E692-09A6-480C-9BFB-E10AF3EA1985}"/>
          </ac:spMkLst>
        </pc:spChg>
        <pc:spChg chg="add del mod modVis">
          <ac:chgData name="BIRMINGHAM Westley" userId="e5dfc1f2-9f37-4455-aa92-adfbd69b327c" providerId="ADAL" clId="{9FDD157F-9DAC-47F8-892F-548AAB8E4688}" dt="2019-11-21T09:59:43.327" v="714"/>
          <ac:spMkLst>
            <pc:docMk/>
            <pc:sldMk cId="1217050985" sldId="295"/>
            <ac:spMk id="50" creationId="{32665326-86F1-4DE1-976C-EB8A2BCCA886}"/>
          </ac:spMkLst>
        </pc:spChg>
        <pc:spChg chg="add del mod">
          <ac:chgData name="BIRMINGHAM Westley" userId="e5dfc1f2-9f37-4455-aa92-adfbd69b327c" providerId="ADAL" clId="{9FDD157F-9DAC-47F8-892F-548AAB8E4688}" dt="2019-11-21T09:59:43.328" v="716"/>
          <ac:spMkLst>
            <pc:docMk/>
            <pc:sldMk cId="1217050985" sldId="295"/>
            <ac:spMk id="51" creationId="{1FE6EF4F-95E4-46EC-B41A-F10511B319AE}"/>
          </ac:spMkLst>
        </pc:spChg>
        <pc:spChg chg="add del mod modVis">
          <ac:chgData name="BIRMINGHAM Westley" userId="e5dfc1f2-9f37-4455-aa92-adfbd69b327c" providerId="ADAL" clId="{9FDD157F-9DAC-47F8-892F-548AAB8E4688}" dt="2019-11-21T09:59:43.377" v="728"/>
          <ac:spMkLst>
            <pc:docMk/>
            <pc:sldMk cId="1217050985" sldId="295"/>
            <ac:spMk id="52" creationId="{C8DB8A51-C5D7-4B1D-90F3-A82D3C409FF0}"/>
          </ac:spMkLst>
        </pc:spChg>
        <pc:spChg chg="add del mod">
          <ac:chgData name="BIRMINGHAM Westley" userId="e5dfc1f2-9f37-4455-aa92-adfbd69b327c" providerId="ADAL" clId="{9FDD157F-9DAC-47F8-892F-548AAB8E4688}" dt="2019-11-21T09:59:43.378" v="730"/>
          <ac:spMkLst>
            <pc:docMk/>
            <pc:sldMk cId="1217050985" sldId="295"/>
            <ac:spMk id="53" creationId="{36130012-3988-460B-AB90-7544D1CC6E48}"/>
          </ac:spMkLst>
        </pc:spChg>
        <pc:spChg chg="add del mod modVis">
          <ac:chgData name="BIRMINGHAM Westley" userId="e5dfc1f2-9f37-4455-aa92-adfbd69b327c" providerId="ADAL" clId="{9FDD157F-9DAC-47F8-892F-548AAB8E4688}" dt="2019-11-21T09:59:43.447" v="742"/>
          <ac:spMkLst>
            <pc:docMk/>
            <pc:sldMk cId="1217050985" sldId="295"/>
            <ac:spMk id="54" creationId="{B4281119-0054-4C0D-8CE9-E8B086F57D83}"/>
          </ac:spMkLst>
        </pc:spChg>
        <pc:spChg chg="add del mod">
          <ac:chgData name="BIRMINGHAM Westley" userId="e5dfc1f2-9f37-4455-aa92-adfbd69b327c" providerId="ADAL" clId="{9FDD157F-9DAC-47F8-892F-548AAB8E4688}" dt="2019-11-21T09:59:43.448" v="744"/>
          <ac:spMkLst>
            <pc:docMk/>
            <pc:sldMk cId="1217050985" sldId="295"/>
            <ac:spMk id="55" creationId="{4B983015-7610-4F57-BDE9-EF5C55F4EE52}"/>
          </ac:spMkLst>
        </pc:spChg>
        <pc:spChg chg="add del mod modVis">
          <ac:chgData name="BIRMINGHAM Westley" userId="e5dfc1f2-9f37-4455-aa92-adfbd69b327c" providerId="ADAL" clId="{9FDD157F-9DAC-47F8-892F-548AAB8E4688}" dt="2019-11-21T09:59:43.523" v="756"/>
          <ac:spMkLst>
            <pc:docMk/>
            <pc:sldMk cId="1217050985" sldId="295"/>
            <ac:spMk id="56" creationId="{5B27F5AF-53C7-4056-82F3-99B1F5DC1BF3}"/>
          </ac:spMkLst>
        </pc:spChg>
        <pc:spChg chg="add del mod">
          <ac:chgData name="BIRMINGHAM Westley" userId="e5dfc1f2-9f37-4455-aa92-adfbd69b327c" providerId="ADAL" clId="{9FDD157F-9DAC-47F8-892F-548AAB8E4688}" dt="2019-11-21T09:59:43.524" v="758"/>
          <ac:spMkLst>
            <pc:docMk/>
            <pc:sldMk cId="1217050985" sldId="295"/>
            <ac:spMk id="57" creationId="{6C0EADC1-C5DF-4F57-83EE-EF1F7882FC08}"/>
          </ac:spMkLst>
        </pc:spChg>
        <pc:spChg chg="add del mod modVis">
          <ac:chgData name="BIRMINGHAM Westley" userId="e5dfc1f2-9f37-4455-aa92-adfbd69b327c" providerId="ADAL" clId="{9FDD157F-9DAC-47F8-892F-548AAB8E4688}" dt="2019-11-21T09:59:48.037" v="770"/>
          <ac:spMkLst>
            <pc:docMk/>
            <pc:sldMk cId="1217050985" sldId="295"/>
            <ac:spMk id="58" creationId="{2770E265-06A3-433E-9BAE-52E2B1427561}"/>
          </ac:spMkLst>
        </pc:spChg>
        <pc:spChg chg="add del mod">
          <ac:chgData name="BIRMINGHAM Westley" userId="e5dfc1f2-9f37-4455-aa92-adfbd69b327c" providerId="ADAL" clId="{9FDD157F-9DAC-47F8-892F-548AAB8E4688}" dt="2019-11-21T09:59:48.038" v="772"/>
          <ac:spMkLst>
            <pc:docMk/>
            <pc:sldMk cId="1217050985" sldId="295"/>
            <ac:spMk id="59" creationId="{D9E079E3-51A3-41BB-82C3-CD8378B1E56F}"/>
          </ac:spMkLst>
        </pc:spChg>
        <pc:spChg chg="add del mod modVis">
          <ac:chgData name="BIRMINGHAM Westley" userId="e5dfc1f2-9f37-4455-aa92-adfbd69b327c" providerId="ADAL" clId="{9FDD157F-9DAC-47F8-892F-548AAB8E4688}" dt="2019-11-21T09:59:49.342" v="784"/>
          <ac:spMkLst>
            <pc:docMk/>
            <pc:sldMk cId="1217050985" sldId="295"/>
            <ac:spMk id="60" creationId="{0F3589AF-2679-42A6-A620-62E8F982BC7D}"/>
          </ac:spMkLst>
        </pc:spChg>
        <pc:spChg chg="add del mod">
          <ac:chgData name="BIRMINGHAM Westley" userId="e5dfc1f2-9f37-4455-aa92-adfbd69b327c" providerId="ADAL" clId="{9FDD157F-9DAC-47F8-892F-548AAB8E4688}" dt="2019-11-21T09:59:49.343" v="786"/>
          <ac:spMkLst>
            <pc:docMk/>
            <pc:sldMk cId="1217050985" sldId="295"/>
            <ac:spMk id="61" creationId="{7EF57F39-01F2-4287-9940-D3BDA6BD62E3}"/>
          </ac:spMkLst>
        </pc:spChg>
        <pc:spChg chg="add del mod modVis">
          <ac:chgData name="BIRMINGHAM Westley" userId="e5dfc1f2-9f37-4455-aa92-adfbd69b327c" providerId="ADAL" clId="{9FDD157F-9DAC-47F8-892F-548AAB8E4688}" dt="2019-11-21T09:59:49.884" v="798"/>
          <ac:spMkLst>
            <pc:docMk/>
            <pc:sldMk cId="1217050985" sldId="295"/>
            <ac:spMk id="62" creationId="{499ECAE2-669B-4BF9-8E94-2029CD5F10D0}"/>
          </ac:spMkLst>
        </pc:spChg>
        <pc:spChg chg="add del mod">
          <ac:chgData name="BIRMINGHAM Westley" userId="e5dfc1f2-9f37-4455-aa92-adfbd69b327c" providerId="ADAL" clId="{9FDD157F-9DAC-47F8-892F-548AAB8E4688}" dt="2019-11-21T09:59:49.886" v="800"/>
          <ac:spMkLst>
            <pc:docMk/>
            <pc:sldMk cId="1217050985" sldId="295"/>
            <ac:spMk id="63" creationId="{50B3E040-5C8A-4E31-8347-84007745C3B2}"/>
          </ac:spMkLst>
        </pc:spChg>
        <pc:picChg chg="add del">
          <ac:chgData name="BIRMINGHAM Westley" userId="e5dfc1f2-9f37-4455-aa92-adfbd69b327c" providerId="ADAL" clId="{9FDD157F-9DAC-47F8-892F-548AAB8E4688}" dt="2019-11-20T21:31:47.457" v="171"/>
          <ac:picMkLst>
            <pc:docMk/>
            <pc:sldMk cId="1217050985" sldId="295"/>
            <ac:picMk id="5" creationId="{0681D00D-2F9B-4EBC-B19F-5928F350DDB0}"/>
          </ac:picMkLst>
        </pc:picChg>
        <pc:picChg chg="add del">
          <ac:chgData name="BIRMINGHAM Westley" userId="e5dfc1f2-9f37-4455-aa92-adfbd69b327c" providerId="ADAL" clId="{9FDD157F-9DAC-47F8-892F-548AAB8E4688}" dt="2019-11-20T21:31:47.457" v="171"/>
          <ac:picMkLst>
            <pc:docMk/>
            <pc:sldMk cId="1217050985" sldId="295"/>
            <ac:picMk id="7" creationId="{DE2E84BC-85F1-4B40-BDB8-A09D8624D325}"/>
          </ac:picMkLst>
        </pc:picChg>
        <pc:picChg chg="add mod">
          <ac:chgData name="BIRMINGHAM Westley" userId="e5dfc1f2-9f37-4455-aa92-adfbd69b327c" providerId="ADAL" clId="{9FDD157F-9DAC-47F8-892F-548AAB8E4688}" dt="2019-11-21T13:20:14.969" v="2079" actId="1035"/>
          <ac:picMkLst>
            <pc:docMk/>
            <pc:sldMk cId="1217050985" sldId="295"/>
            <ac:picMk id="9" creationId="{7DC8E95F-4B1D-4BC7-9AA8-99B145420D56}"/>
          </ac:picMkLst>
        </pc:picChg>
        <pc:picChg chg="add mod">
          <ac:chgData name="BIRMINGHAM Westley" userId="e5dfc1f2-9f37-4455-aa92-adfbd69b327c" providerId="ADAL" clId="{9FDD157F-9DAC-47F8-892F-548AAB8E4688}" dt="2019-11-21T13:20:14.969" v="2079" actId="1035"/>
          <ac:picMkLst>
            <pc:docMk/>
            <pc:sldMk cId="1217050985" sldId="295"/>
            <ac:picMk id="11" creationId="{713FB3F3-41AB-4CBD-B01D-6AB52471F632}"/>
          </ac:picMkLst>
        </pc:picChg>
      </pc:sldChg>
      <pc:sldChg chg="addSp delSp modSp add modAnim">
        <pc:chgData name="BIRMINGHAM Westley" userId="e5dfc1f2-9f37-4455-aa92-adfbd69b327c" providerId="ADAL" clId="{9FDD157F-9DAC-47F8-892F-548AAB8E4688}" dt="2019-11-22T12:35:39.406" v="3996" actId="478"/>
        <pc:sldMkLst>
          <pc:docMk/>
          <pc:sldMk cId="4262958799" sldId="296"/>
        </pc:sldMkLst>
        <pc:spChg chg="mod">
          <ac:chgData name="BIRMINGHAM Westley" userId="e5dfc1f2-9f37-4455-aa92-adfbd69b327c" providerId="ADAL" clId="{9FDD157F-9DAC-47F8-892F-548AAB8E4688}" dt="2019-11-21T09:58:24.071" v="368" actId="790"/>
          <ac:spMkLst>
            <pc:docMk/>
            <pc:sldMk cId="4262958799" sldId="296"/>
            <ac:spMk id="2" creationId="{317BB0A0-3A6F-4891-A9C1-CF11E96CCAFD}"/>
          </ac:spMkLst>
        </pc:spChg>
        <pc:spChg chg="mod">
          <ac:chgData name="BIRMINGHAM Westley" userId="e5dfc1f2-9f37-4455-aa92-adfbd69b327c" providerId="ADAL" clId="{9FDD157F-9DAC-47F8-892F-548AAB8E4688}" dt="2019-11-21T09:58:24.073" v="369" actId="790"/>
          <ac:spMkLst>
            <pc:docMk/>
            <pc:sldMk cId="4262958799" sldId="296"/>
            <ac:spMk id="3" creationId="{3EE8723B-FA28-47C4-8AC4-8A9DCF56B936}"/>
          </ac:spMkLst>
        </pc:spChg>
        <pc:spChg chg="add del mod modVis">
          <ac:chgData name="BIRMINGHAM Westley" userId="e5dfc1f2-9f37-4455-aa92-adfbd69b327c" providerId="ADAL" clId="{9FDD157F-9DAC-47F8-892F-548AAB8E4688}" dt="2019-11-21T09:59:52.600" v="812"/>
          <ac:spMkLst>
            <pc:docMk/>
            <pc:sldMk cId="4262958799" sldId="296"/>
            <ac:spMk id="4" creationId="{2864DE66-01AD-4E6F-A362-2876B2D57C4D}"/>
          </ac:spMkLst>
        </pc:spChg>
        <pc:spChg chg="add del">
          <ac:chgData name="BIRMINGHAM Westley" userId="e5dfc1f2-9f37-4455-aa92-adfbd69b327c" providerId="ADAL" clId="{9FDD157F-9DAC-47F8-892F-548AAB8E4688}" dt="2019-11-20T21:34:17.288" v="196"/>
          <ac:spMkLst>
            <pc:docMk/>
            <pc:sldMk cId="4262958799" sldId="296"/>
            <ac:spMk id="4" creationId="{31186727-9F98-4AB3-B7DC-B7FF4374BAAC}"/>
          </ac:spMkLst>
        </pc:spChg>
        <pc:spChg chg="add del mod">
          <ac:chgData name="BIRMINGHAM Westley" userId="e5dfc1f2-9f37-4455-aa92-adfbd69b327c" providerId="ADAL" clId="{9FDD157F-9DAC-47F8-892F-548AAB8E4688}" dt="2019-11-21T09:59:52.601" v="814"/>
          <ac:spMkLst>
            <pc:docMk/>
            <pc:sldMk cId="4262958799" sldId="296"/>
            <ac:spMk id="5" creationId="{95E32FBC-8C68-4CAC-A0BA-08F16040B8CC}"/>
          </ac:spMkLst>
        </pc:spChg>
        <pc:spChg chg="add del mod modVis">
          <ac:chgData name="BIRMINGHAM Westley" userId="e5dfc1f2-9f37-4455-aa92-adfbd69b327c" providerId="ADAL" clId="{9FDD157F-9DAC-47F8-892F-548AAB8E4688}" dt="2019-11-21T09:59:52.620" v="826"/>
          <ac:spMkLst>
            <pc:docMk/>
            <pc:sldMk cId="4262958799" sldId="296"/>
            <ac:spMk id="6" creationId="{406D75C0-9918-466E-B188-CECA67C153F5}"/>
          </ac:spMkLst>
        </pc:spChg>
        <pc:spChg chg="add del mod">
          <ac:chgData name="BIRMINGHAM Westley" userId="e5dfc1f2-9f37-4455-aa92-adfbd69b327c" providerId="ADAL" clId="{9FDD157F-9DAC-47F8-892F-548AAB8E4688}" dt="2019-11-21T09:59:52.621" v="828"/>
          <ac:spMkLst>
            <pc:docMk/>
            <pc:sldMk cId="4262958799" sldId="296"/>
            <ac:spMk id="7" creationId="{F2ABED70-8F47-48FC-9BE7-03184FE874E8}"/>
          </ac:spMkLst>
        </pc:spChg>
        <pc:spChg chg="add del mod modVis">
          <ac:chgData name="BIRMINGHAM Westley" userId="e5dfc1f2-9f37-4455-aa92-adfbd69b327c" providerId="ADAL" clId="{9FDD157F-9DAC-47F8-892F-548AAB8E4688}" dt="2019-11-21T09:59:52.662" v="840"/>
          <ac:spMkLst>
            <pc:docMk/>
            <pc:sldMk cId="4262958799" sldId="296"/>
            <ac:spMk id="8" creationId="{DD9AB083-1130-4221-957E-00253425613F}"/>
          </ac:spMkLst>
        </pc:spChg>
        <pc:spChg chg="add mod">
          <ac:chgData name="BIRMINGHAM Westley" userId="e5dfc1f2-9f37-4455-aa92-adfbd69b327c" providerId="ADAL" clId="{9FDD157F-9DAC-47F8-892F-548AAB8E4688}" dt="2019-11-21T18:25:14.226" v="2915" actId="1038"/>
          <ac:spMkLst>
            <pc:docMk/>
            <pc:sldMk cId="4262958799" sldId="296"/>
            <ac:spMk id="9" creationId="{2564539F-DCBC-488E-BB1E-C0C2FDC74165}"/>
          </ac:spMkLst>
        </pc:spChg>
        <pc:spChg chg="add del mod">
          <ac:chgData name="BIRMINGHAM Westley" userId="e5dfc1f2-9f37-4455-aa92-adfbd69b327c" providerId="ADAL" clId="{9FDD157F-9DAC-47F8-892F-548AAB8E4688}" dt="2019-11-22T12:35:39.406" v="3996" actId="478"/>
          <ac:spMkLst>
            <pc:docMk/>
            <pc:sldMk cId="4262958799" sldId="296"/>
            <ac:spMk id="14" creationId="{4BEB80D9-CB77-47B6-8644-2BF5D7E151ED}"/>
          </ac:spMkLst>
        </pc:spChg>
        <pc:spChg chg="add del mod">
          <ac:chgData name="BIRMINGHAM Westley" userId="e5dfc1f2-9f37-4455-aa92-adfbd69b327c" providerId="ADAL" clId="{9FDD157F-9DAC-47F8-892F-548AAB8E4688}" dt="2019-11-21T09:59:52.663" v="842"/>
          <ac:spMkLst>
            <pc:docMk/>
            <pc:sldMk cId="4262958799" sldId="296"/>
            <ac:spMk id="14" creationId="{600DFFB7-E757-419B-9B2B-31EB3E0AB39A}"/>
          </ac:spMkLst>
        </pc:spChg>
        <pc:spChg chg="add del mod modVis">
          <ac:chgData name="BIRMINGHAM Westley" userId="e5dfc1f2-9f37-4455-aa92-adfbd69b327c" providerId="ADAL" clId="{9FDD157F-9DAC-47F8-892F-548AAB8E4688}" dt="2019-11-21T09:59:52.744" v="854"/>
          <ac:spMkLst>
            <pc:docMk/>
            <pc:sldMk cId="4262958799" sldId="296"/>
            <ac:spMk id="15" creationId="{DD2EF2D7-A8E5-4A4D-823F-A82124B6085C}"/>
          </ac:spMkLst>
        </pc:spChg>
        <pc:spChg chg="add del mod">
          <ac:chgData name="BIRMINGHAM Westley" userId="e5dfc1f2-9f37-4455-aa92-adfbd69b327c" providerId="ADAL" clId="{9FDD157F-9DAC-47F8-892F-548AAB8E4688}" dt="2019-11-21T09:59:52.745" v="856"/>
          <ac:spMkLst>
            <pc:docMk/>
            <pc:sldMk cId="4262958799" sldId="296"/>
            <ac:spMk id="16" creationId="{5366259A-C52E-4BE1-AED0-0CAF43E2CEAA}"/>
          </ac:spMkLst>
        </pc:spChg>
        <pc:spChg chg="add del mod modVis">
          <ac:chgData name="BIRMINGHAM Westley" userId="e5dfc1f2-9f37-4455-aa92-adfbd69b327c" providerId="ADAL" clId="{9FDD157F-9DAC-47F8-892F-548AAB8E4688}" dt="2019-11-21T09:59:54.568" v="868"/>
          <ac:spMkLst>
            <pc:docMk/>
            <pc:sldMk cId="4262958799" sldId="296"/>
            <ac:spMk id="17" creationId="{7D43351B-2BE6-4780-82EE-629EF4A9284E}"/>
          </ac:spMkLst>
        </pc:spChg>
        <pc:spChg chg="add del mod">
          <ac:chgData name="BIRMINGHAM Westley" userId="e5dfc1f2-9f37-4455-aa92-adfbd69b327c" providerId="ADAL" clId="{9FDD157F-9DAC-47F8-892F-548AAB8E4688}" dt="2019-11-21T09:59:54.568" v="870"/>
          <ac:spMkLst>
            <pc:docMk/>
            <pc:sldMk cId="4262958799" sldId="296"/>
            <ac:spMk id="18" creationId="{97C3905B-968D-410C-A85A-E9553572945A}"/>
          </ac:spMkLst>
        </pc:spChg>
        <pc:spChg chg="add del mod modVis">
          <ac:chgData name="BIRMINGHAM Westley" userId="e5dfc1f2-9f37-4455-aa92-adfbd69b327c" providerId="ADAL" clId="{9FDD157F-9DAC-47F8-892F-548AAB8E4688}" dt="2019-11-21T10:00:03.242" v="885"/>
          <ac:spMkLst>
            <pc:docMk/>
            <pc:sldMk cId="4262958799" sldId="296"/>
            <ac:spMk id="19" creationId="{2A720555-0C48-4777-B7EC-47CE32CF749E}"/>
          </ac:spMkLst>
        </pc:spChg>
        <pc:spChg chg="add del mod">
          <ac:chgData name="BIRMINGHAM Westley" userId="e5dfc1f2-9f37-4455-aa92-adfbd69b327c" providerId="ADAL" clId="{9FDD157F-9DAC-47F8-892F-548AAB8E4688}" dt="2019-11-21T10:00:03.242" v="887"/>
          <ac:spMkLst>
            <pc:docMk/>
            <pc:sldMk cId="4262958799" sldId="296"/>
            <ac:spMk id="20" creationId="{0062202E-AF04-4D9E-A13C-A1B8C70D2518}"/>
          </ac:spMkLst>
        </pc:spChg>
        <pc:spChg chg="add del mod modVis">
          <ac:chgData name="BIRMINGHAM Westley" userId="e5dfc1f2-9f37-4455-aa92-adfbd69b327c" providerId="ADAL" clId="{9FDD157F-9DAC-47F8-892F-548AAB8E4688}" dt="2019-11-21T10:00:03.420" v="895"/>
          <ac:spMkLst>
            <pc:docMk/>
            <pc:sldMk cId="4262958799" sldId="296"/>
            <ac:spMk id="21" creationId="{BDAB56A9-5DD0-4FDA-8B24-3480D64E8069}"/>
          </ac:spMkLst>
        </pc:spChg>
        <pc:spChg chg="add del mod modVis">
          <ac:chgData name="BIRMINGHAM Westley" userId="e5dfc1f2-9f37-4455-aa92-adfbd69b327c" providerId="ADAL" clId="{9FDD157F-9DAC-47F8-892F-548AAB8E4688}" dt="2019-11-21T10:00:03.625" v="903"/>
          <ac:spMkLst>
            <pc:docMk/>
            <pc:sldMk cId="4262958799" sldId="296"/>
            <ac:spMk id="22" creationId="{EB27FF1D-AC38-48BD-AF7F-99C96431311B}"/>
          </ac:spMkLst>
        </pc:spChg>
        <pc:spChg chg="add del mod modVis">
          <ac:chgData name="BIRMINGHAM Westley" userId="e5dfc1f2-9f37-4455-aa92-adfbd69b327c" providerId="ADAL" clId="{9FDD157F-9DAC-47F8-892F-548AAB8E4688}" dt="2019-11-21T10:00:03.815" v="921"/>
          <ac:spMkLst>
            <pc:docMk/>
            <pc:sldMk cId="4262958799" sldId="296"/>
            <ac:spMk id="23" creationId="{FBDB2895-895D-4965-8731-84E9319332CD}"/>
          </ac:spMkLst>
        </pc:spChg>
        <pc:spChg chg="add del mod modVis">
          <ac:chgData name="BIRMINGHAM Westley" userId="e5dfc1f2-9f37-4455-aa92-adfbd69b327c" providerId="ADAL" clId="{9FDD157F-9DAC-47F8-892F-548AAB8E4688}" dt="2019-11-21T10:00:03.860" v="923"/>
          <ac:spMkLst>
            <pc:docMk/>
            <pc:sldMk cId="4262958799" sldId="296"/>
            <ac:spMk id="24" creationId="{FA53322D-3E26-458A-8AEF-964EBA1BE4A2}"/>
          </ac:spMkLst>
        </pc:spChg>
        <pc:spChg chg="add del mod">
          <ac:chgData name="BIRMINGHAM Westley" userId="e5dfc1f2-9f37-4455-aa92-adfbd69b327c" providerId="ADAL" clId="{9FDD157F-9DAC-47F8-892F-548AAB8E4688}" dt="2019-11-21T10:00:03.861" v="925"/>
          <ac:spMkLst>
            <pc:docMk/>
            <pc:sldMk cId="4262958799" sldId="296"/>
            <ac:spMk id="25" creationId="{099491D7-B262-4B1F-AE16-6DDE95F8D50E}"/>
          </ac:spMkLst>
        </pc:spChg>
        <pc:spChg chg="add del mod modVis">
          <ac:chgData name="BIRMINGHAM Westley" userId="e5dfc1f2-9f37-4455-aa92-adfbd69b327c" providerId="ADAL" clId="{9FDD157F-9DAC-47F8-892F-548AAB8E4688}" dt="2019-11-21T10:00:04.315" v="937"/>
          <ac:spMkLst>
            <pc:docMk/>
            <pc:sldMk cId="4262958799" sldId="296"/>
            <ac:spMk id="26" creationId="{46143CD2-AC2C-4125-B57C-818A54E49F79}"/>
          </ac:spMkLst>
        </pc:spChg>
        <pc:spChg chg="add del mod">
          <ac:chgData name="BIRMINGHAM Westley" userId="e5dfc1f2-9f37-4455-aa92-adfbd69b327c" providerId="ADAL" clId="{9FDD157F-9DAC-47F8-892F-548AAB8E4688}" dt="2019-11-21T10:00:04.316" v="939"/>
          <ac:spMkLst>
            <pc:docMk/>
            <pc:sldMk cId="4262958799" sldId="296"/>
            <ac:spMk id="27" creationId="{0D4FFA9E-B797-4F8B-9365-92DC7DC4E80C}"/>
          </ac:spMkLst>
        </pc:spChg>
        <pc:spChg chg="add del mod modVis">
          <ac:chgData name="BIRMINGHAM Westley" userId="e5dfc1f2-9f37-4455-aa92-adfbd69b327c" providerId="ADAL" clId="{9FDD157F-9DAC-47F8-892F-548AAB8E4688}" dt="2019-11-21T10:00:04.364" v="947"/>
          <ac:spMkLst>
            <pc:docMk/>
            <pc:sldMk cId="4262958799" sldId="296"/>
            <ac:spMk id="28" creationId="{3BF36F78-A144-4852-AC68-25B3CE217636}"/>
          </ac:spMkLst>
        </pc:spChg>
        <pc:spChg chg="add del mod modVis">
          <ac:chgData name="BIRMINGHAM Westley" userId="e5dfc1f2-9f37-4455-aa92-adfbd69b327c" providerId="ADAL" clId="{9FDD157F-9DAC-47F8-892F-548AAB8E4688}" dt="2019-11-21T10:00:04.485" v="955"/>
          <ac:spMkLst>
            <pc:docMk/>
            <pc:sldMk cId="4262958799" sldId="296"/>
            <ac:spMk id="29" creationId="{FDD31926-0252-4D6E-B77D-3EB4670B26C1}"/>
          </ac:spMkLst>
        </pc:spChg>
        <pc:spChg chg="add del mod modVis">
          <ac:chgData name="BIRMINGHAM Westley" userId="e5dfc1f2-9f37-4455-aa92-adfbd69b327c" providerId="ADAL" clId="{9FDD157F-9DAC-47F8-892F-548AAB8E4688}" dt="2019-11-21T10:00:04.833" v="963"/>
          <ac:spMkLst>
            <pc:docMk/>
            <pc:sldMk cId="4262958799" sldId="296"/>
            <ac:spMk id="30" creationId="{52F2E0DD-59BF-40B4-83E8-D529F9782AB5}"/>
          </ac:spMkLst>
        </pc:spChg>
        <pc:spChg chg="add del mod modVis">
          <ac:chgData name="BIRMINGHAM Westley" userId="e5dfc1f2-9f37-4455-aa92-adfbd69b327c" providerId="ADAL" clId="{9FDD157F-9DAC-47F8-892F-548AAB8E4688}" dt="2019-11-21T10:00:07.569" v="975"/>
          <ac:spMkLst>
            <pc:docMk/>
            <pc:sldMk cId="4262958799" sldId="296"/>
            <ac:spMk id="31" creationId="{3B9AC726-3A78-4882-94ED-1CA5DEB8FF9C}"/>
          </ac:spMkLst>
        </pc:spChg>
        <pc:spChg chg="add del mod">
          <ac:chgData name="BIRMINGHAM Westley" userId="e5dfc1f2-9f37-4455-aa92-adfbd69b327c" providerId="ADAL" clId="{9FDD157F-9DAC-47F8-892F-548AAB8E4688}" dt="2019-11-21T10:00:07.570" v="977"/>
          <ac:spMkLst>
            <pc:docMk/>
            <pc:sldMk cId="4262958799" sldId="296"/>
            <ac:spMk id="32" creationId="{23E248F1-CA7F-4DD1-A9C3-81D831282EBE}"/>
          </ac:spMkLst>
        </pc:spChg>
        <pc:spChg chg="add del mod modVis">
          <ac:chgData name="BIRMINGHAM Westley" userId="e5dfc1f2-9f37-4455-aa92-adfbd69b327c" providerId="ADAL" clId="{9FDD157F-9DAC-47F8-892F-548AAB8E4688}" dt="2019-11-21T10:00:07.629" v="985"/>
          <ac:spMkLst>
            <pc:docMk/>
            <pc:sldMk cId="4262958799" sldId="296"/>
            <ac:spMk id="33" creationId="{5876F339-2566-43B0-8A4D-034130B47A51}"/>
          </ac:spMkLst>
        </pc:spChg>
        <pc:picChg chg="add del">
          <ac:chgData name="BIRMINGHAM Westley" userId="e5dfc1f2-9f37-4455-aa92-adfbd69b327c" providerId="ADAL" clId="{9FDD157F-9DAC-47F8-892F-548AAB8E4688}" dt="2019-11-20T21:34:17.288" v="196"/>
          <ac:picMkLst>
            <pc:docMk/>
            <pc:sldMk cId="4262958799" sldId="296"/>
            <ac:picMk id="5" creationId="{882E35AC-9521-421A-94AE-04F59A4F53E0}"/>
          </ac:picMkLst>
        </pc:picChg>
        <pc:picChg chg="add mod">
          <ac:chgData name="BIRMINGHAM Westley" userId="e5dfc1f2-9f37-4455-aa92-adfbd69b327c" providerId="ADAL" clId="{9FDD157F-9DAC-47F8-892F-548AAB8E4688}" dt="2019-11-21T09:32:39.333" v="300" actId="2711"/>
          <ac:picMkLst>
            <pc:docMk/>
            <pc:sldMk cId="4262958799" sldId="296"/>
            <ac:picMk id="10" creationId="{58ACFCBB-248C-49EF-B0DC-DB2229D7C63F}"/>
          </ac:picMkLst>
        </pc:picChg>
        <pc:inkChg chg="add del">
          <ac:chgData name="BIRMINGHAM Westley" userId="e5dfc1f2-9f37-4455-aa92-adfbd69b327c" providerId="ADAL" clId="{9FDD157F-9DAC-47F8-892F-548AAB8E4688}" dt="2019-11-22T10:36:55.858" v="3742" actId="478"/>
          <ac:inkMkLst>
            <pc:docMk/>
            <pc:sldMk cId="4262958799" sldId="296"/>
            <ac:inkMk id="4" creationId="{6CFADAB8-3A82-465A-9662-A3A67698F328}"/>
          </ac:inkMkLst>
        </pc:inkChg>
        <pc:cxnChg chg="add del">
          <ac:chgData name="BIRMINGHAM Westley" userId="e5dfc1f2-9f37-4455-aa92-adfbd69b327c" providerId="ADAL" clId="{9FDD157F-9DAC-47F8-892F-548AAB8E4688}" dt="2019-11-20T21:34:17.288" v="196"/>
          <ac:cxnSpMkLst>
            <pc:docMk/>
            <pc:sldMk cId="4262958799" sldId="296"/>
            <ac:cxnSpMk id="6" creationId="{18E03370-CB7A-479D-8A33-8489B2D85358}"/>
          </ac:cxnSpMkLst>
        </pc:cxnChg>
        <pc:cxnChg chg="add del">
          <ac:chgData name="BIRMINGHAM Westley" userId="e5dfc1f2-9f37-4455-aa92-adfbd69b327c" providerId="ADAL" clId="{9FDD157F-9DAC-47F8-892F-548AAB8E4688}" dt="2019-11-20T21:34:17.288" v="196"/>
          <ac:cxnSpMkLst>
            <pc:docMk/>
            <pc:sldMk cId="4262958799" sldId="296"/>
            <ac:cxnSpMk id="7" creationId="{05953988-4A43-4291-88AB-380E0497EFDA}"/>
          </ac:cxnSpMkLst>
        </pc:cxnChg>
        <pc:cxnChg chg="add del">
          <ac:chgData name="BIRMINGHAM Westley" userId="e5dfc1f2-9f37-4455-aa92-adfbd69b327c" providerId="ADAL" clId="{9FDD157F-9DAC-47F8-892F-548AAB8E4688}" dt="2019-11-20T21:34:17.288" v="196"/>
          <ac:cxnSpMkLst>
            <pc:docMk/>
            <pc:sldMk cId="4262958799" sldId="296"/>
            <ac:cxnSpMk id="8" creationId="{D72D8106-EC3A-4E48-9625-B17C2795FA9E}"/>
          </ac:cxnSpMkLst>
        </pc:cxnChg>
        <pc:cxnChg chg="add mod">
          <ac:chgData name="BIRMINGHAM Westley" userId="e5dfc1f2-9f37-4455-aa92-adfbd69b327c" providerId="ADAL" clId="{9FDD157F-9DAC-47F8-892F-548AAB8E4688}" dt="2019-11-21T09:32:39.333" v="300" actId="2711"/>
          <ac:cxnSpMkLst>
            <pc:docMk/>
            <pc:sldMk cId="4262958799" sldId="296"/>
            <ac:cxnSpMk id="11" creationId="{C993B5A8-BDC7-46DB-96C9-F855A30CEEFE}"/>
          </ac:cxnSpMkLst>
        </pc:cxnChg>
        <pc:cxnChg chg="add mod">
          <ac:chgData name="BIRMINGHAM Westley" userId="e5dfc1f2-9f37-4455-aa92-adfbd69b327c" providerId="ADAL" clId="{9FDD157F-9DAC-47F8-892F-548AAB8E4688}" dt="2019-11-21T09:32:39.333" v="300" actId="2711"/>
          <ac:cxnSpMkLst>
            <pc:docMk/>
            <pc:sldMk cId="4262958799" sldId="296"/>
            <ac:cxnSpMk id="12" creationId="{A3ED1A67-49EC-4145-A9FF-64DD91ED61EF}"/>
          </ac:cxnSpMkLst>
        </pc:cxnChg>
        <pc:cxnChg chg="add mod">
          <ac:chgData name="BIRMINGHAM Westley" userId="e5dfc1f2-9f37-4455-aa92-adfbd69b327c" providerId="ADAL" clId="{9FDD157F-9DAC-47F8-892F-548AAB8E4688}" dt="2019-11-21T09:32:39.333" v="300" actId="2711"/>
          <ac:cxnSpMkLst>
            <pc:docMk/>
            <pc:sldMk cId="4262958799" sldId="296"/>
            <ac:cxnSpMk id="13" creationId="{9B426844-98D5-4026-B8CA-928C40505E68}"/>
          </ac:cxnSpMkLst>
        </pc:cxnChg>
      </pc:sldChg>
      <pc:sldChg chg="addSp delSp modSp add">
        <pc:chgData name="BIRMINGHAM Westley" userId="e5dfc1f2-9f37-4455-aa92-adfbd69b327c" providerId="ADAL" clId="{9FDD157F-9DAC-47F8-892F-548AAB8E4688}" dt="2019-11-21T13:55:28.371" v="2315" actId="1035"/>
        <pc:sldMkLst>
          <pc:docMk/>
          <pc:sldMk cId="1063610851" sldId="297"/>
        </pc:sldMkLst>
        <pc:spChg chg="mod">
          <ac:chgData name="BIRMINGHAM Westley" userId="e5dfc1f2-9f37-4455-aa92-adfbd69b327c" providerId="ADAL" clId="{9FDD157F-9DAC-47F8-892F-548AAB8E4688}" dt="2019-11-21T09:58:24.151" v="371" actId="790"/>
          <ac:spMkLst>
            <pc:docMk/>
            <pc:sldMk cId="1063610851" sldId="297"/>
            <ac:spMk id="2" creationId="{FB613D75-C542-4431-902D-49E9399134D9}"/>
          </ac:spMkLst>
        </pc:spChg>
        <pc:spChg chg="mod">
          <ac:chgData name="BIRMINGHAM Westley" userId="e5dfc1f2-9f37-4455-aa92-adfbd69b327c" providerId="ADAL" clId="{9FDD157F-9DAC-47F8-892F-548AAB8E4688}" dt="2019-11-21T09:58:24.153" v="372" actId="790"/>
          <ac:spMkLst>
            <pc:docMk/>
            <pc:sldMk cId="1063610851" sldId="297"/>
            <ac:spMk id="3" creationId="{F4E9D6FB-70C1-494E-9BBF-E354601EE241}"/>
          </ac:spMkLst>
        </pc:spChg>
        <pc:spChg chg="add del">
          <ac:chgData name="BIRMINGHAM Westley" userId="e5dfc1f2-9f37-4455-aa92-adfbd69b327c" providerId="ADAL" clId="{9FDD157F-9DAC-47F8-892F-548AAB8E4688}" dt="2019-11-20T21:34:52.037" v="202"/>
          <ac:spMkLst>
            <pc:docMk/>
            <pc:sldMk cId="1063610851" sldId="297"/>
            <ac:spMk id="4" creationId="{3ADE070F-8DF8-4ADC-99B6-005DC31F916D}"/>
          </ac:spMkLst>
        </pc:spChg>
        <pc:spChg chg="add del">
          <ac:chgData name="BIRMINGHAM Westley" userId="e5dfc1f2-9f37-4455-aa92-adfbd69b327c" providerId="ADAL" clId="{9FDD157F-9DAC-47F8-892F-548AAB8E4688}" dt="2019-11-20T21:34:52.037" v="202"/>
          <ac:spMkLst>
            <pc:docMk/>
            <pc:sldMk cId="1063610851" sldId="297"/>
            <ac:spMk id="5" creationId="{FBCFD737-A217-46F1-A0E9-A88F04C32077}"/>
          </ac:spMkLst>
        </pc:spChg>
        <pc:spChg chg="add mod">
          <ac:chgData name="BIRMINGHAM Westley" userId="e5dfc1f2-9f37-4455-aa92-adfbd69b327c" providerId="ADAL" clId="{9FDD157F-9DAC-47F8-892F-548AAB8E4688}" dt="2019-11-21T13:55:17.342" v="2298" actId="14100"/>
          <ac:spMkLst>
            <pc:docMk/>
            <pc:sldMk cId="1063610851" sldId="297"/>
            <ac:spMk id="8" creationId="{B61781EA-D539-434C-A1E7-BFE5E683017E}"/>
          </ac:spMkLst>
        </pc:spChg>
        <pc:spChg chg="add mod">
          <ac:chgData name="BIRMINGHAM Westley" userId="e5dfc1f2-9f37-4455-aa92-adfbd69b327c" providerId="ADAL" clId="{9FDD157F-9DAC-47F8-892F-548AAB8E4688}" dt="2019-11-21T13:55:28.371" v="2315" actId="1035"/>
          <ac:spMkLst>
            <pc:docMk/>
            <pc:sldMk cId="1063610851" sldId="297"/>
            <ac:spMk id="9" creationId="{2597440F-46B2-4DED-840D-77C9EFEFBA1D}"/>
          </ac:spMkLst>
        </pc:spChg>
        <pc:picChg chg="add del">
          <ac:chgData name="BIRMINGHAM Westley" userId="e5dfc1f2-9f37-4455-aa92-adfbd69b327c" providerId="ADAL" clId="{9FDD157F-9DAC-47F8-892F-548AAB8E4688}" dt="2019-11-20T21:34:52.037" v="202"/>
          <ac:picMkLst>
            <pc:docMk/>
            <pc:sldMk cId="1063610851" sldId="297"/>
            <ac:picMk id="6" creationId="{8BA484CC-13ED-42C7-99C0-256802F8FD4A}"/>
          </ac:picMkLst>
        </pc:picChg>
        <pc:picChg chg="add del">
          <ac:chgData name="BIRMINGHAM Westley" userId="e5dfc1f2-9f37-4455-aa92-adfbd69b327c" providerId="ADAL" clId="{9FDD157F-9DAC-47F8-892F-548AAB8E4688}" dt="2019-11-20T21:34:52.037" v="202"/>
          <ac:picMkLst>
            <pc:docMk/>
            <pc:sldMk cId="1063610851" sldId="297"/>
            <ac:picMk id="7" creationId="{1ED27EFE-97AE-46B6-B055-CC9753143381}"/>
          </ac:picMkLst>
        </pc:picChg>
        <pc:picChg chg="add mod">
          <ac:chgData name="BIRMINGHAM Westley" userId="e5dfc1f2-9f37-4455-aa92-adfbd69b327c" providerId="ADAL" clId="{9FDD157F-9DAC-47F8-892F-548AAB8E4688}" dt="2019-11-21T09:33:09.149" v="301" actId="2711"/>
          <ac:picMkLst>
            <pc:docMk/>
            <pc:sldMk cId="1063610851" sldId="297"/>
            <ac:picMk id="10" creationId="{84820A9F-6999-4BE8-9BF5-42A2988B6C69}"/>
          </ac:picMkLst>
        </pc:picChg>
        <pc:picChg chg="add mod">
          <ac:chgData name="BIRMINGHAM Westley" userId="e5dfc1f2-9f37-4455-aa92-adfbd69b327c" providerId="ADAL" clId="{9FDD157F-9DAC-47F8-892F-548AAB8E4688}" dt="2019-11-21T09:33:09.149" v="301" actId="2711"/>
          <ac:picMkLst>
            <pc:docMk/>
            <pc:sldMk cId="1063610851" sldId="297"/>
            <ac:picMk id="11" creationId="{8682D731-C31C-4783-8926-A0F474D71D1C}"/>
          </ac:picMkLst>
        </pc:picChg>
      </pc:sldChg>
      <pc:sldChg chg="addSp delSp modSp add">
        <pc:chgData name="BIRMINGHAM Westley" userId="e5dfc1f2-9f37-4455-aa92-adfbd69b327c" providerId="ADAL" clId="{9FDD157F-9DAC-47F8-892F-548AAB8E4688}" dt="2019-11-21T13:55:02.718" v="2297" actId="14100"/>
        <pc:sldMkLst>
          <pc:docMk/>
          <pc:sldMk cId="3367936951" sldId="298"/>
        </pc:sldMkLst>
        <pc:spChg chg="mod">
          <ac:chgData name="BIRMINGHAM Westley" userId="e5dfc1f2-9f37-4455-aa92-adfbd69b327c" providerId="ADAL" clId="{9FDD157F-9DAC-47F8-892F-548AAB8E4688}" dt="2019-11-21T09:58:24.189" v="375" actId="790"/>
          <ac:spMkLst>
            <pc:docMk/>
            <pc:sldMk cId="3367936951" sldId="298"/>
            <ac:spMk id="2" creationId="{1B8AC9E3-21D4-4C57-91DD-1002D60D9212}"/>
          </ac:spMkLst>
        </pc:spChg>
        <pc:spChg chg="mod">
          <ac:chgData name="BIRMINGHAM Westley" userId="e5dfc1f2-9f37-4455-aa92-adfbd69b327c" providerId="ADAL" clId="{9FDD157F-9DAC-47F8-892F-548AAB8E4688}" dt="2019-11-21T09:58:24.191" v="376" actId="790"/>
          <ac:spMkLst>
            <pc:docMk/>
            <pc:sldMk cId="3367936951" sldId="298"/>
            <ac:spMk id="3" creationId="{5AB05FB0-CDB2-4296-8D9D-20BC4E9005E8}"/>
          </ac:spMkLst>
        </pc:spChg>
        <pc:spChg chg="add del">
          <ac:chgData name="BIRMINGHAM Westley" userId="e5dfc1f2-9f37-4455-aa92-adfbd69b327c" providerId="ADAL" clId="{9FDD157F-9DAC-47F8-892F-548AAB8E4688}" dt="2019-11-20T21:35:26.014" v="208"/>
          <ac:spMkLst>
            <pc:docMk/>
            <pc:sldMk cId="3367936951" sldId="298"/>
            <ac:spMk id="4" creationId="{06A4C85D-24FD-4563-8BE7-77AAAC9F0CFB}"/>
          </ac:spMkLst>
        </pc:spChg>
        <pc:spChg chg="add del">
          <ac:chgData name="BIRMINGHAM Westley" userId="e5dfc1f2-9f37-4455-aa92-adfbd69b327c" providerId="ADAL" clId="{9FDD157F-9DAC-47F8-892F-548AAB8E4688}" dt="2019-11-20T21:35:26.014" v="208"/>
          <ac:spMkLst>
            <pc:docMk/>
            <pc:sldMk cId="3367936951" sldId="298"/>
            <ac:spMk id="5" creationId="{FE1987AE-296E-499B-9801-9987B085D1F8}"/>
          </ac:spMkLst>
        </pc:spChg>
        <pc:spChg chg="add mod">
          <ac:chgData name="BIRMINGHAM Westley" userId="e5dfc1f2-9f37-4455-aa92-adfbd69b327c" providerId="ADAL" clId="{9FDD157F-9DAC-47F8-892F-548AAB8E4688}" dt="2019-11-21T13:55:00.720" v="2296" actId="14100"/>
          <ac:spMkLst>
            <pc:docMk/>
            <pc:sldMk cId="3367936951" sldId="298"/>
            <ac:spMk id="8" creationId="{5F9EFD78-FAB9-4F1A-A385-1AC61D215D7C}"/>
          </ac:spMkLst>
        </pc:spChg>
        <pc:spChg chg="add mod">
          <ac:chgData name="BIRMINGHAM Westley" userId="e5dfc1f2-9f37-4455-aa92-adfbd69b327c" providerId="ADAL" clId="{9FDD157F-9DAC-47F8-892F-548AAB8E4688}" dt="2019-11-21T13:55:02.718" v="2297" actId="14100"/>
          <ac:spMkLst>
            <pc:docMk/>
            <pc:sldMk cId="3367936951" sldId="298"/>
            <ac:spMk id="9" creationId="{F994C11C-11A8-4E78-BE5F-2EF799CFB631}"/>
          </ac:spMkLst>
        </pc:spChg>
        <pc:picChg chg="add del">
          <ac:chgData name="BIRMINGHAM Westley" userId="e5dfc1f2-9f37-4455-aa92-adfbd69b327c" providerId="ADAL" clId="{9FDD157F-9DAC-47F8-892F-548AAB8E4688}" dt="2019-11-20T21:35:26.014" v="208"/>
          <ac:picMkLst>
            <pc:docMk/>
            <pc:sldMk cId="3367936951" sldId="298"/>
            <ac:picMk id="6" creationId="{A6B1909C-EC0C-4E1A-8CF4-FE6EBE92F16C}"/>
          </ac:picMkLst>
        </pc:picChg>
        <pc:picChg chg="add del">
          <ac:chgData name="BIRMINGHAM Westley" userId="e5dfc1f2-9f37-4455-aa92-adfbd69b327c" providerId="ADAL" clId="{9FDD157F-9DAC-47F8-892F-548AAB8E4688}" dt="2019-11-20T21:35:26.014" v="208"/>
          <ac:picMkLst>
            <pc:docMk/>
            <pc:sldMk cId="3367936951" sldId="298"/>
            <ac:picMk id="7" creationId="{4FCDF2BD-4D0E-4508-A185-E8646B1729B8}"/>
          </ac:picMkLst>
        </pc:picChg>
        <pc:picChg chg="add mod">
          <ac:chgData name="BIRMINGHAM Westley" userId="e5dfc1f2-9f37-4455-aa92-adfbd69b327c" providerId="ADAL" clId="{9FDD157F-9DAC-47F8-892F-548AAB8E4688}" dt="2019-11-21T09:33:31.396" v="302" actId="2711"/>
          <ac:picMkLst>
            <pc:docMk/>
            <pc:sldMk cId="3367936951" sldId="298"/>
            <ac:picMk id="10" creationId="{C60A593B-A6EB-420C-9221-043E64289C1A}"/>
          </ac:picMkLst>
        </pc:picChg>
        <pc:picChg chg="add mod">
          <ac:chgData name="BIRMINGHAM Westley" userId="e5dfc1f2-9f37-4455-aa92-adfbd69b327c" providerId="ADAL" clId="{9FDD157F-9DAC-47F8-892F-548AAB8E4688}" dt="2019-11-21T09:33:31.396" v="302" actId="2711"/>
          <ac:picMkLst>
            <pc:docMk/>
            <pc:sldMk cId="3367936951" sldId="298"/>
            <ac:picMk id="11" creationId="{84AD86AC-73A3-49E6-B3DA-F3D25F2D21AA}"/>
          </ac:picMkLst>
        </pc:picChg>
      </pc:sldChg>
      <pc:sldChg chg="addSp delSp modSp add">
        <pc:chgData name="BIRMINGHAM Westley" userId="e5dfc1f2-9f37-4455-aa92-adfbd69b327c" providerId="ADAL" clId="{9FDD157F-9DAC-47F8-892F-548AAB8E4688}" dt="2019-11-21T13:56:03.101" v="2327" actId="1076"/>
        <pc:sldMkLst>
          <pc:docMk/>
          <pc:sldMk cId="3084785060" sldId="299"/>
        </pc:sldMkLst>
        <pc:spChg chg="mod">
          <ac:chgData name="BIRMINGHAM Westley" userId="e5dfc1f2-9f37-4455-aa92-adfbd69b327c" providerId="ADAL" clId="{9FDD157F-9DAC-47F8-892F-548AAB8E4688}" dt="2019-11-21T09:58:24.218" v="379" actId="790"/>
          <ac:spMkLst>
            <pc:docMk/>
            <pc:sldMk cId="3084785060" sldId="299"/>
            <ac:spMk id="2" creationId="{F6260BAB-D3D2-49F0-94DE-A5A677552882}"/>
          </ac:spMkLst>
        </pc:spChg>
        <pc:spChg chg="mod">
          <ac:chgData name="BIRMINGHAM Westley" userId="e5dfc1f2-9f37-4455-aa92-adfbd69b327c" providerId="ADAL" clId="{9FDD157F-9DAC-47F8-892F-548AAB8E4688}" dt="2019-11-21T09:58:24.222" v="380" actId="790"/>
          <ac:spMkLst>
            <pc:docMk/>
            <pc:sldMk cId="3084785060" sldId="299"/>
            <ac:spMk id="3" creationId="{E7B52FA1-AEEB-4427-85AF-EC0E157E9B3C}"/>
          </ac:spMkLst>
        </pc:spChg>
        <pc:spChg chg="add del">
          <ac:chgData name="BIRMINGHAM Westley" userId="e5dfc1f2-9f37-4455-aa92-adfbd69b327c" providerId="ADAL" clId="{9FDD157F-9DAC-47F8-892F-548AAB8E4688}" dt="2019-11-20T21:36:01.471" v="214"/>
          <ac:spMkLst>
            <pc:docMk/>
            <pc:sldMk cId="3084785060" sldId="299"/>
            <ac:spMk id="4" creationId="{32A74D75-7655-4316-B80D-D54E1BD45A70}"/>
          </ac:spMkLst>
        </pc:spChg>
        <pc:spChg chg="add mod">
          <ac:chgData name="BIRMINGHAM Westley" userId="e5dfc1f2-9f37-4455-aa92-adfbd69b327c" providerId="ADAL" clId="{9FDD157F-9DAC-47F8-892F-548AAB8E4688}" dt="2019-11-21T13:55:58.601" v="2325" actId="1076"/>
          <ac:spMkLst>
            <pc:docMk/>
            <pc:sldMk cId="3084785060" sldId="299"/>
            <ac:spMk id="6" creationId="{80F21B6D-77FE-4B52-A5E0-FD78C70CA0E0}"/>
          </ac:spMkLst>
        </pc:spChg>
        <pc:picChg chg="add del">
          <ac:chgData name="BIRMINGHAM Westley" userId="e5dfc1f2-9f37-4455-aa92-adfbd69b327c" providerId="ADAL" clId="{9FDD157F-9DAC-47F8-892F-548AAB8E4688}" dt="2019-11-20T21:36:01.471" v="214"/>
          <ac:picMkLst>
            <pc:docMk/>
            <pc:sldMk cId="3084785060" sldId="299"/>
            <ac:picMk id="5" creationId="{E7FCB035-2624-4BFC-ACC1-D1B12A7E328E}"/>
          </ac:picMkLst>
        </pc:picChg>
        <pc:picChg chg="add mod">
          <ac:chgData name="BIRMINGHAM Westley" userId="e5dfc1f2-9f37-4455-aa92-adfbd69b327c" providerId="ADAL" clId="{9FDD157F-9DAC-47F8-892F-548AAB8E4688}" dt="2019-11-21T13:56:03.101" v="2327" actId="1076"/>
          <ac:picMkLst>
            <pc:docMk/>
            <pc:sldMk cId="3084785060" sldId="299"/>
            <ac:picMk id="7" creationId="{3CD0E323-64C4-48C3-9F74-BEC3C0573639}"/>
          </ac:picMkLst>
        </pc:picChg>
      </pc:sldChg>
      <pc:sldChg chg="addSp delSp modSp add modAnim">
        <pc:chgData name="BIRMINGHAM Westley" userId="e5dfc1f2-9f37-4455-aa92-adfbd69b327c" providerId="ADAL" clId="{9FDD157F-9DAC-47F8-892F-548AAB8E4688}" dt="2019-11-21T17:12:04.928" v="2770" actId="403"/>
        <pc:sldMkLst>
          <pc:docMk/>
          <pc:sldMk cId="235233236" sldId="300"/>
        </pc:sldMkLst>
        <pc:spChg chg="mod">
          <ac:chgData name="BIRMINGHAM Westley" userId="e5dfc1f2-9f37-4455-aa92-adfbd69b327c" providerId="ADAL" clId="{9FDD157F-9DAC-47F8-892F-548AAB8E4688}" dt="2019-11-21T09:58:24.230" v="382" actId="790"/>
          <ac:spMkLst>
            <pc:docMk/>
            <pc:sldMk cId="235233236" sldId="300"/>
            <ac:spMk id="2" creationId="{973D4E8E-D282-401C-90DE-D31CA082E1DA}"/>
          </ac:spMkLst>
        </pc:spChg>
        <pc:spChg chg="mod">
          <ac:chgData name="BIRMINGHAM Westley" userId="e5dfc1f2-9f37-4455-aa92-adfbd69b327c" providerId="ADAL" clId="{9FDD157F-9DAC-47F8-892F-548AAB8E4688}" dt="2019-11-21T09:58:24.233" v="383" actId="790"/>
          <ac:spMkLst>
            <pc:docMk/>
            <pc:sldMk cId="235233236" sldId="300"/>
            <ac:spMk id="3" creationId="{6CB38289-975E-4D9D-B7FB-C3D446C82012}"/>
          </ac:spMkLst>
        </pc:spChg>
        <pc:spChg chg="add del mod modVis">
          <ac:chgData name="BIRMINGHAM Westley" userId="e5dfc1f2-9f37-4455-aa92-adfbd69b327c" providerId="ADAL" clId="{9FDD157F-9DAC-47F8-892F-548AAB8E4688}" dt="2019-11-21T10:00:12.916" v="1007"/>
          <ac:spMkLst>
            <pc:docMk/>
            <pc:sldMk cId="235233236" sldId="300"/>
            <ac:spMk id="4" creationId="{897D2343-8E27-4B2F-A143-9241E805BA7A}"/>
          </ac:spMkLst>
        </pc:spChg>
        <pc:spChg chg="add del">
          <ac:chgData name="BIRMINGHAM Westley" userId="e5dfc1f2-9f37-4455-aa92-adfbd69b327c" providerId="ADAL" clId="{9FDD157F-9DAC-47F8-892F-548AAB8E4688}" dt="2019-11-20T21:36:53.116" v="222"/>
          <ac:spMkLst>
            <pc:docMk/>
            <pc:sldMk cId="235233236" sldId="300"/>
            <ac:spMk id="5" creationId="{2CF481DE-C778-4B2D-ABD6-188E02F10F7D}"/>
          </ac:spMkLst>
        </pc:spChg>
        <pc:spChg chg="add del mod">
          <ac:chgData name="BIRMINGHAM Westley" userId="e5dfc1f2-9f37-4455-aa92-adfbd69b327c" providerId="ADAL" clId="{9FDD157F-9DAC-47F8-892F-548AAB8E4688}" dt="2019-11-21T10:00:12.917" v="1009"/>
          <ac:spMkLst>
            <pc:docMk/>
            <pc:sldMk cId="235233236" sldId="300"/>
            <ac:spMk id="5" creationId="{6CB6B4EC-A665-4249-8D6B-7DBEF265B314}"/>
          </ac:spMkLst>
        </pc:spChg>
        <pc:spChg chg="add del mod modVis">
          <ac:chgData name="BIRMINGHAM Westley" userId="e5dfc1f2-9f37-4455-aa92-adfbd69b327c" providerId="ADAL" clId="{9FDD157F-9DAC-47F8-892F-548AAB8E4688}" dt="2019-11-21T10:00:12.952" v="1021"/>
          <ac:spMkLst>
            <pc:docMk/>
            <pc:sldMk cId="235233236" sldId="300"/>
            <ac:spMk id="6" creationId="{B4302A60-750B-4662-9AAF-6F3BFC44B9E3}"/>
          </ac:spMkLst>
        </pc:spChg>
        <pc:spChg chg="add del mod">
          <ac:chgData name="BIRMINGHAM Westley" userId="e5dfc1f2-9f37-4455-aa92-adfbd69b327c" providerId="ADAL" clId="{9FDD157F-9DAC-47F8-892F-548AAB8E4688}" dt="2019-11-21T10:00:12.953" v="1023"/>
          <ac:spMkLst>
            <pc:docMk/>
            <pc:sldMk cId="235233236" sldId="300"/>
            <ac:spMk id="7" creationId="{48EBEBE0-2892-4E8E-81B6-12FBE74B157E}"/>
          </ac:spMkLst>
        </pc:spChg>
        <pc:spChg chg="add del">
          <ac:chgData name="BIRMINGHAM Westley" userId="e5dfc1f2-9f37-4455-aa92-adfbd69b327c" providerId="ADAL" clId="{9FDD157F-9DAC-47F8-892F-548AAB8E4688}" dt="2019-11-20T21:36:53.116" v="222"/>
          <ac:spMkLst>
            <pc:docMk/>
            <pc:sldMk cId="235233236" sldId="300"/>
            <ac:spMk id="7" creationId="{9DFB030C-0E28-4BDC-A453-9A8BD005A763}"/>
          </ac:spMkLst>
        </pc:spChg>
        <pc:spChg chg="add del mod modVis">
          <ac:chgData name="BIRMINGHAM Westley" userId="e5dfc1f2-9f37-4455-aa92-adfbd69b327c" providerId="ADAL" clId="{9FDD157F-9DAC-47F8-892F-548AAB8E4688}" dt="2019-11-21T10:00:12.980" v="1025"/>
          <ac:spMkLst>
            <pc:docMk/>
            <pc:sldMk cId="235233236" sldId="300"/>
            <ac:spMk id="8" creationId="{4103A95E-8316-415D-9766-024068A011D5}"/>
          </ac:spMkLst>
        </pc:spChg>
        <pc:spChg chg="add del mod">
          <ac:chgData name="BIRMINGHAM Westley" userId="e5dfc1f2-9f37-4455-aa92-adfbd69b327c" providerId="ADAL" clId="{9FDD157F-9DAC-47F8-892F-548AAB8E4688}" dt="2019-11-21T10:00:12.981" v="1027"/>
          <ac:spMkLst>
            <pc:docMk/>
            <pc:sldMk cId="235233236" sldId="300"/>
            <ac:spMk id="9" creationId="{99E79C4E-B3CA-4CA3-9BCA-7AE2007394FA}"/>
          </ac:spMkLst>
        </pc:spChg>
        <pc:spChg chg="add del">
          <ac:chgData name="BIRMINGHAM Westley" userId="e5dfc1f2-9f37-4455-aa92-adfbd69b327c" providerId="ADAL" clId="{9FDD157F-9DAC-47F8-892F-548AAB8E4688}" dt="2019-11-20T21:36:53.116" v="222"/>
          <ac:spMkLst>
            <pc:docMk/>
            <pc:sldMk cId="235233236" sldId="300"/>
            <ac:spMk id="9" creationId="{A8616AA7-ECFC-4511-938B-81DE605BFF9B}"/>
          </ac:spMkLst>
        </pc:spChg>
        <pc:spChg chg="add del mod modVis">
          <ac:chgData name="BIRMINGHAM Westley" userId="e5dfc1f2-9f37-4455-aa92-adfbd69b327c" providerId="ADAL" clId="{9FDD157F-9DAC-47F8-892F-548AAB8E4688}" dt="2019-11-21T10:00:13.011" v="1039"/>
          <ac:spMkLst>
            <pc:docMk/>
            <pc:sldMk cId="235233236" sldId="300"/>
            <ac:spMk id="10" creationId="{D47AAF13-C4FF-4690-BB4B-3CD4FCC38C22}"/>
          </ac:spMkLst>
        </pc:spChg>
        <pc:spChg chg="add del mod">
          <ac:chgData name="BIRMINGHAM Westley" userId="e5dfc1f2-9f37-4455-aa92-adfbd69b327c" providerId="ADAL" clId="{9FDD157F-9DAC-47F8-892F-548AAB8E4688}" dt="2019-11-21T10:00:13.012" v="1041"/>
          <ac:spMkLst>
            <pc:docMk/>
            <pc:sldMk cId="235233236" sldId="300"/>
            <ac:spMk id="11" creationId="{4845E5C0-F255-42BC-8BF1-30BA37B7E3DA}"/>
          </ac:spMkLst>
        </pc:spChg>
        <pc:spChg chg="add del">
          <ac:chgData name="BIRMINGHAM Westley" userId="e5dfc1f2-9f37-4455-aa92-adfbd69b327c" providerId="ADAL" clId="{9FDD157F-9DAC-47F8-892F-548AAB8E4688}" dt="2019-11-20T21:36:53.116" v="222"/>
          <ac:spMkLst>
            <pc:docMk/>
            <pc:sldMk cId="235233236" sldId="300"/>
            <ac:spMk id="11" creationId="{B6D4C0FF-F1A0-4F46-9CB4-18BB2E36583A}"/>
          </ac:spMkLst>
        </pc:spChg>
        <pc:spChg chg="add mod">
          <ac:chgData name="BIRMINGHAM Westley" userId="e5dfc1f2-9f37-4455-aa92-adfbd69b327c" providerId="ADAL" clId="{9FDD157F-9DAC-47F8-892F-548AAB8E4688}" dt="2019-11-21T17:12:04.928" v="2770" actId="403"/>
          <ac:spMkLst>
            <pc:docMk/>
            <pc:sldMk cId="235233236" sldId="300"/>
            <ac:spMk id="13" creationId="{C9D974A1-C6C4-42BD-865C-83925F53B850}"/>
          </ac:spMkLst>
        </pc:spChg>
        <pc:spChg chg="add mod">
          <ac:chgData name="BIRMINGHAM Westley" userId="e5dfc1f2-9f37-4455-aa92-adfbd69b327c" providerId="ADAL" clId="{9FDD157F-9DAC-47F8-892F-548AAB8E4688}" dt="2019-11-21T12:11:00.483" v="1802" actId="1036"/>
          <ac:spMkLst>
            <pc:docMk/>
            <pc:sldMk cId="235233236" sldId="300"/>
            <ac:spMk id="15" creationId="{30D156FB-8945-4D32-AE09-C294D6734EE9}"/>
          </ac:spMkLst>
        </pc:spChg>
        <pc:spChg chg="add mod">
          <ac:chgData name="BIRMINGHAM Westley" userId="e5dfc1f2-9f37-4455-aa92-adfbd69b327c" providerId="ADAL" clId="{9FDD157F-9DAC-47F8-892F-548AAB8E4688}" dt="2019-11-21T12:11:00.483" v="1802" actId="1036"/>
          <ac:spMkLst>
            <pc:docMk/>
            <pc:sldMk cId="235233236" sldId="300"/>
            <ac:spMk id="17" creationId="{B36EDF72-5407-49C2-88CF-369B1B87B873}"/>
          </ac:spMkLst>
        </pc:spChg>
        <pc:spChg chg="add mod">
          <ac:chgData name="BIRMINGHAM Westley" userId="e5dfc1f2-9f37-4455-aa92-adfbd69b327c" providerId="ADAL" clId="{9FDD157F-9DAC-47F8-892F-548AAB8E4688}" dt="2019-11-21T12:11:00.483" v="1802" actId="1036"/>
          <ac:spMkLst>
            <pc:docMk/>
            <pc:sldMk cId="235233236" sldId="300"/>
            <ac:spMk id="19" creationId="{E5333A37-9614-4ABA-AE62-F17ACD9F2C8B}"/>
          </ac:spMkLst>
        </pc:spChg>
        <pc:spChg chg="add del mod modVis">
          <ac:chgData name="BIRMINGHAM Westley" userId="e5dfc1f2-9f37-4455-aa92-adfbd69b327c" providerId="ADAL" clId="{9FDD157F-9DAC-47F8-892F-548AAB8E4688}" dt="2019-11-21T10:00:13.098" v="1053"/>
          <ac:spMkLst>
            <pc:docMk/>
            <pc:sldMk cId="235233236" sldId="300"/>
            <ac:spMk id="21" creationId="{D9F28969-F931-4766-9369-F4D4BBBFEA9D}"/>
          </ac:spMkLst>
        </pc:spChg>
        <pc:spChg chg="add del mod">
          <ac:chgData name="BIRMINGHAM Westley" userId="e5dfc1f2-9f37-4455-aa92-adfbd69b327c" providerId="ADAL" clId="{9FDD157F-9DAC-47F8-892F-548AAB8E4688}" dt="2019-11-21T10:00:13.099" v="1055"/>
          <ac:spMkLst>
            <pc:docMk/>
            <pc:sldMk cId="235233236" sldId="300"/>
            <ac:spMk id="22" creationId="{D6386612-EB18-4FA8-B363-F3352D557E8B}"/>
          </ac:spMkLst>
        </pc:spChg>
        <pc:spChg chg="add del mod modVis">
          <ac:chgData name="BIRMINGHAM Westley" userId="e5dfc1f2-9f37-4455-aa92-adfbd69b327c" providerId="ADAL" clId="{9FDD157F-9DAC-47F8-892F-548AAB8E4688}" dt="2019-11-21T10:00:13.199" v="1067"/>
          <ac:spMkLst>
            <pc:docMk/>
            <pc:sldMk cId="235233236" sldId="300"/>
            <ac:spMk id="23" creationId="{6C6F4B64-6277-4CEC-A30A-547561007CC7}"/>
          </ac:spMkLst>
        </pc:spChg>
        <pc:spChg chg="add del mod">
          <ac:chgData name="BIRMINGHAM Westley" userId="e5dfc1f2-9f37-4455-aa92-adfbd69b327c" providerId="ADAL" clId="{9FDD157F-9DAC-47F8-892F-548AAB8E4688}" dt="2019-11-21T10:00:13.199" v="1069"/>
          <ac:spMkLst>
            <pc:docMk/>
            <pc:sldMk cId="235233236" sldId="300"/>
            <ac:spMk id="24" creationId="{844880ED-8CE7-49D7-B576-CF2B55253212}"/>
          </ac:spMkLst>
        </pc:spChg>
        <pc:spChg chg="add del mod modVis">
          <ac:chgData name="BIRMINGHAM Westley" userId="e5dfc1f2-9f37-4455-aa92-adfbd69b327c" providerId="ADAL" clId="{9FDD157F-9DAC-47F8-892F-548AAB8E4688}" dt="2019-11-21T10:00:13.370" v="1081"/>
          <ac:spMkLst>
            <pc:docMk/>
            <pc:sldMk cId="235233236" sldId="300"/>
            <ac:spMk id="25" creationId="{713542AE-4F48-4B8B-A1EB-16EE8CCE9185}"/>
          </ac:spMkLst>
        </pc:spChg>
        <pc:spChg chg="add del mod">
          <ac:chgData name="BIRMINGHAM Westley" userId="e5dfc1f2-9f37-4455-aa92-adfbd69b327c" providerId="ADAL" clId="{9FDD157F-9DAC-47F8-892F-548AAB8E4688}" dt="2019-11-21T10:00:13.372" v="1083"/>
          <ac:spMkLst>
            <pc:docMk/>
            <pc:sldMk cId="235233236" sldId="300"/>
            <ac:spMk id="26" creationId="{BF087395-273E-47E4-B715-379E539552CD}"/>
          </ac:spMkLst>
        </pc:spChg>
        <pc:spChg chg="add del mod modVis">
          <ac:chgData name="BIRMINGHAM Westley" userId="e5dfc1f2-9f37-4455-aa92-adfbd69b327c" providerId="ADAL" clId="{9FDD157F-9DAC-47F8-892F-548AAB8E4688}" dt="2019-11-21T10:00:13.543" v="1095"/>
          <ac:spMkLst>
            <pc:docMk/>
            <pc:sldMk cId="235233236" sldId="300"/>
            <ac:spMk id="27" creationId="{7A63CB3F-45ED-400B-9557-5A5F792ED137}"/>
          </ac:spMkLst>
        </pc:spChg>
        <pc:spChg chg="add del mod">
          <ac:chgData name="BIRMINGHAM Westley" userId="e5dfc1f2-9f37-4455-aa92-adfbd69b327c" providerId="ADAL" clId="{9FDD157F-9DAC-47F8-892F-548AAB8E4688}" dt="2019-11-21T10:00:13.544" v="1097"/>
          <ac:spMkLst>
            <pc:docMk/>
            <pc:sldMk cId="235233236" sldId="300"/>
            <ac:spMk id="28" creationId="{6CD7648F-90A7-435E-B920-374D21DAE4CA}"/>
          </ac:spMkLst>
        </pc:spChg>
        <pc:spChg chg="add del mod modVis">
          <ac:chgData name="BIRMINGHAM Westley" userId="e5dfc1f2-9f37-4455-aa92-adfbd69b327c" providerId="ADAL" clId="{9FDD157F-9DAC-47F8-892F-548AAB8E4688}" dt="2019-11-21T10:00:13.810" v="1109"/>
          <ac:spMkLst>
            <pc:docMk/>
            <pc:sldMk cId="235233236" sldId="300"/>
            <ac:spMk id="29" creationId="{EEBE269F-BA08-4804-8F9B-F2CD42959E39}"/>
          </ac:spMkLst>
        </pc:spChg>
        <pc:spChg chg="add del mod">
          <ac:chgData name="BIRMINGHAM Westley" userId="e5dfc1f2-9f37-4455-aa92-adfbd69b327c" providerId="ADAL" clId="{9FDD157F-9DAC-47F8-892F-548AAB8E4688}" dt="2019-11-21T10:00:13.812" v="1111"/>
          <ac:spMkLst>
            <pc:docMk/>
            <pc:sldMk cId="235233236" sldId="300"/>
            <ac:spMk id="30" creationId="{1AE3EB2F-9F98-4264-B4D5-D002E130DF6C}"/>
          </ac:spMkLst>
        </pc:spChg>
        <pc:spChg chg="add del mod modVis">
          <ac:chgData name="BIRMINGHAM Westley" userId="e5dfc1f2-9f37-4455-aa92-adfbd69b327c" providerId="ADAL" clId="{9FDD157F-9DAC-47F8-892F-548AAB8E4688}" dt="2019-11-21T10:00:13.905" v="1123"/>
          <ac:spMkLst>
            <pc:docMk/>
            <pc:sldMk cId="235233236" sldId="300"/>
            <ac:spMk id="31" creationId="{1A932D0B-3AA3-444A-8184-5250B5247CE5}"/>
          </ac:spMkLst>
        </pc:spChg>
        <pc:spChg chg="add del mod">
          <ac:chgData name="BIRMINGHAM Westley" userId="e5dfc1f2-9f37-4455-aa92-adfbd69b327c" providerId="ADAL" clId="{9FDD157F-9DAC-47F8-892F-548AAB8E4688}" dt="2019-11-21T10:00:13.905" v="1125"/>
          <ac:spMkLst>
            <pc:docMk/>
            <pc:sldMk cId="235233236" sldId="300"/>
            <ac:spMk id="32" creationId="{EC951995-7229-4C48-A908-6B0D2B1E1E82}"/>
          </ac:spMkLst>
        </pc:spChg>
        <pc:spChg chg="add del mod modVis">
          <ac:chgData name="BIRMINGHAM Westley" userId="e5dfc1f2-9f37-4455-aa92-adfbd69b327c" providerId="ADAL" clId="{9FDD157F-9DAC-47F8-892F-548AAB8E4688}" dt="2019-11-21T10:00:13.927" v="1137"/>
          <ac:spMkLst>
            <pc:docMk/>
            <pc:sldMk cId="235233236" sldId="300"/>
            <ac:spMk id="33" creationId="{38605A98-3FAC-4CC8-9FA9-99CEA24D6E66}"/>
          </ac:spMkLst>
        </pc:spChg>
        <pc:spChg chg="add del mod">
          <ac:chgData name="BIRMINGHAM Westley" userId="e5dfc1f2-9f37-4455-aa92-adfbd69b327c" providerId="ADAL" clId="{9FDD157F-9DAC-47F8-892F-548AAB8E4688}" dt="2019-11-21T10:00:13.928" v="1139"/>
          <ac:spMkLst>
            <pc:docMk/>
            <pc:sldMk cId="235233236" sldId="300"/>
            <ac:spMk id="34" creationId="{4BD4B8A7-8F39-4F52-B93E-0697D61E3A02}"/>
          </ac:spMkLst>
        </pc:spChg>
        <pc:spChg chg="add del mod modVis">
          <ac:chgData name="BIRMINGHAM Westley" userId="e5dfc1f2-9f37-4455-aa92-adfbd69b327c" providerId="ADAL" clId="{9FDD157F-9DAC-47F8-892F-548AAB8E4688}" dt="2019-11-21T10:00:14.043" v="1151"/>
          <ac:spMkLst>
            <pc:docMk/>
            <pc:sldMk cId="235233236" sldId="300"/>
            <ac:spMk id="35" creationId="{E7142E0F-36CD-407B-A140-33E3992E509D}"/>
          </ac:spMkLst>
        </pc:spChg>
        <pc:spChg chg="add del mod">
          <ac:chgData name="BIRMINGHAM Westley" userId="e5dfc1f2-9f37-4455-aa92-adfbd69b327c" providerId="ADAL" clId="{9FDD157F-9DAC-47F8-892F-548AAB8E4688}" dt="2019-11-21T10:00:14.044" v="1153"/>
          <ac:spMkLst>
            <pc:docMk/>
            <pc:sldMk cId="235233236" sldId="300"/>
            <ac:spMk id="36" creationId="{53A973AB-5115-45B7-B566-F86EFD7E2237}"/>
          </ac:spMkLst>
        </pc:spChg>
        <pc:spChg chg="add del mod modVis">
          <ac:chgData name="BIRMINGHAM Westley" userId="e5dfc1f2-9f37-4455-aa92-adfbd69b327c" providerId="ADAL" clId="{9FDD157F-9DAC-47F8-892F-548AAB8E4688}" dt="2019-11-21T10:00:14.274" v="1165"/>
          <ac:spMkLst>
            <pc:docMk/>
            <pc:sldMk cId="235233236" sldId="300"/>
            <ac:spMk id="37" creationId="{963641E2-15FC-4D23-A422-7CF8F981DCB0}"/>
          </ac:spMkLst>
        </pc:spChg>
        <pc:spChg chg="add del mod">
          <ac:chgData name="BIRMINGHAM Westley" userId="e5dfc1f2-9f37-4455-aa92-adfbd69b327c" providerId="ADAL" clId="{9FDD157F-9DAC-47F8-892F-548AAB8E4688}" dt="2019-11-21T10:00:14.276" v="1167"/>
          <ac:spMkLst>
            <pc:docMk/>
            <pc:sldMk cId="235233236" sldId="300"/>
            <ac:spMk id="38" creationId="{8EDCF142-BB96-4ABD-BECB-363F050159E4}"/>
          </ac:spMkLst>
        </pc:spChg>
        <pc:spChg chg="add del mod modVis">
          <ac:chgData name="BIRMINGHAM Westley" userId="e5dfc1f2-9f37-4455-aa92-adfbd69b327c" providerId="ADAL" clId="{9FDD157F-9DAC-47F8-892F-548AAB8E4688}" dt="2019-11-21T10:00:14.500" v="1179"/>
          <ac:spMkLst>
            <pc:docMk/>
            <pc:sldMk cId="235233236" sldId="300"/>
            <ac:spMk id="39" creationId="{90EB8DEB-97C3-4198-874A-4635B71F52C0}"/>
          </ac:spMkLst>
        </pc:spChg>
        <pc:spChg chg="add del mod">
          <ac:chgData name="BIRMINGHAM Westley" userId="e5dfc1f2-9f37-4455-aa92-adfbd69b327c" providerId="ADAL" clId="{9FDD157F-9DAC-47F8-892F-548AAB8E4688}" dt="2019-11-21T10:00:14.501" v="1181"/>
          <ac:spMkLst>
            <pc:docMk/>
            <pc:sldMk cId="235233236" sldId="300"/>
            <ac:spMk id="40" creationId="{D1AB25D0-ADE3-4977-AC38-247B252EA879}"/>
          </ac:spMkLst>
        </pc:spChg>
        <pc:spChg chg="add del mod modVis">
          <ac:chgData name="BIRMINGHAM Westley" userId="e5dfc1f2-9f37-4455-aa92-adfbd69b327c" providerId="ADAL" clId="{9FDD157F-9DAC-47F8-892F-548AAB8E4688}" dt="2019-11-21T10:00:14.609" v="1193"/>
          <ac:spMkLst>
            <pc:docMk/>
            <pc:sldMk cId="235233236" sldId="300"/>
            <ac:spMk id="41" creationId="{D1E4DA59-96E4-40CB-9ADA-460382D8EFA3}"/>
          </ac:spMkLst>
        </pc:spChg>
        <pc:spChg chg="add del mod">
          <ac:chgData name="BIRMINGHAM Westley" userId="e5dfc1f2-9f37-4455-aa92-adfbd69b327c" providerId="ADAL" clId="{9FDD157F-9DAC-47F8-892F-548AAB8E4688}" dt="2019-11-21T10:00:14.610" v="1195"/>
          <ac:spMkLst>
            <pc:docMk/>
            <pc:sldMk cId="235233236" sldId="300"/>
            <ac:spMk id="42" creationId="{354FCD98-1241-4E7A-845E-BF607ED228C3}"/>
          </ac:spMkLst>
        </pc:spChg>
        <pc:spChg chg="add del mod modVis">
          <ac:chgData name="BIRMINGHAM Westley" userId="e5dfc1f2-9f37-4455-aa92-adfbd69b327c" providerId="ADAL" clId="{9FDD157F-9DAC-47F8-892F-548AAB8E4688}" dt="2019-11-21T10:00:15.050" v="1217"/>
          <ac:spMkLst>
            <pc:docMk/>
            <pc:sldMk cId="235233236" sldId="300"/>
            <ac:spMk id="43" creationId="{B58F1180-95AA-4824-8038-9715A1E2871C}"/>
          </ac:spMkLst>
        </pc:spChg>
        <pc:spChg chg="add del mod">
          <ac:chgData name="BIRMINGHAM Westley" userId="e5dfc1f2-9f37-4455-aa92-adfbd69b327c" providerId="ADAL" clId="{9FDD157F-9DAC-47F8-892F-548AAB8E4688}" dt="2019-11-21T10:00:15.051" v="1219"/>
          <ac:spMkLst>
            <pc:docMk/>
            <pc:sldMk cId="235233236" sldId="300"/>
            <ac:spMk id="44" creationId="{E7728594-C6CD-4E4A-8D60-9A3E7C64206C}"/>
          </ac:spMkLst>
        </pc:spChg>
        <pc:spChg chg="add del mod modVis">
          <ac:chgData name="BIRMINGHAM Westley" userId="e5dfc1f2-9f37-4455-aa92-adfbd69b327c" providerId="ADAL" clId="{9FDD157F-9DAC-47F8-892F-548AAB8E4688}" dt="2019-11-21T10:00:15.060" v="1231"/>
          <ac:spMkLst>
            <pc:docMk/>
            <pc:sldMk cId="235233236" sldId="300"/>
            <ac:spMk id="45" creationId="{C96F25CB-22B6-47FF-B183-ABA9B4B356B2}"/>
          </ac:spMkLst>
        </pc:spChg>
        <pc:spChg chg="add del mod">
          <ac:chgData name="BIRMINGHAM Westley" userId="e5dfc1f2-9f37-4455-aa92-adfbd69b327c" providerId="ADAL" clId="{9FDD157F-9DAC-47F8-892F-548AAB8E4688}" dt="2019-11-21T10:00:15.061" v="1233"/>
          <ac:spMkLst>
            <pc:docMk/>
            <pc:sldMk cId="235233236" sldId="300"/>
            <ac:spMk id="46" creationId="{1C3FF2F7-5AD7-45B7-8A2D-A78D90A67ABE}"/>
          </ac:spMkLst>
        </pc:spChg>
        <pc:spChg chg="add del mod modVis">
          <ac:chgData name="BIRMINGHAM Westley" userId="e5dfc1f2-9f37-4455-aa92-adfbd69b327c" providerId="ADAL" clId="{9FDD157F-9DAC-47F8-892F-548AAB8E4688}" dt="2019-11-21T10:00:15.081" v="1235"/>
          <ac:spMkLst>
            <pc:docMk/>
            <pc:sldMk cId="235233236" sldId="300"/>
            <ac:spMk id="47" creationId="{AC664CFC-9F6F-4437-AF2A-9EE0D92245C5}"/>
          </ac:spMkLst>
        </pc:spChg>
        <pc:spChg chg="add del mod">
          <ac:chgData name="BIRMINGHAM Westley" userId="e5dfc1f2-9f37-4455-aa92-adfbd69b327c" providerId="ADAL" clId="{9FDD157F-9DAC-47F8-892F-548AAB8E4688}" dt="2019-11-21T10:00:15.082" v="1237"/>
          <ac:spMkLst>
            <pc:docMk/>
            <pc:sldMk cId="235233236" sldId="300"/>
            <ac:spMk id="48" creationId="{C1862DA2-1B31-4285-AC75-E031D73AD2AF}"/>
          </ac:spMkLst>
        </pc:spChg>
        <pc:spChg chg="add del mod modVis">
          <ac:chgData name="BIRMINGHAM Westley" userId="e5dfc1f2-9f37-4455-aa92-adfbd69b327c" providerId="ADAL" clId="{9FDD157F-9DAC-47F8-892F-548AAB8E4688}" dt="2019-11-21T10:00:16.412" v="1249"/>
          <ac:spMkLst>
            <pc:docMk/>
            <pc:sldMk cId="235233236" sldId="300"/>
            <ac:spMk id="49" creationId="{5B8B7703-A981-41F3-B30E-8FFA6D844639}"/>
          </ac:spMkLst>
        </pc:spChg>
        <pc:spChg chg="add del mod">
          <ac:chgData name="BIRMINGHAM Westley" userId="e5dfc1f2-9f37-4455-aa92-adfbd69b327c" providerId="ADAL" clId="{9FDD157F-9DAC-47F8-892F-548AAB8E4688}" dt="2019-11-21T10:00:16.412" v="1251"/>
          <ac:spMkLst>
            <pc:docMk/>
            <pc:sldMk cId="235233236" sldId="300"/>
            <ac:spMk id="50" creationId="{5E6D02AA-8DE3-4E50-B4E9-E7F54C4AE49C}"/>
          </ac:spMkLst>
        </pc:spChg>
        <pc:spChg chg="add del mod modVis">
          <ac:chgData name="BIRMINGHAM Westley" userId="e5dfc1f2-9f37-4455-aa92-adfbd69b327c" providerId="ADAL" clId="{9FDD157F-9DAC-47F8-892F-548AAB8E4688}" dt="2019-11-21T10:00:16.434" v="1273"/>
          <ac:spMkLst>
            <pc:docMk/>
            <pc:sldMk cId="235233236" sldId="300"/>
            <ac:spMk id="51" creationId="{C45A05B6-E2EF-41C4-959D-7550E865B930}"/>
          </ac:spMkLst>
        </pc:spChg>
        <pc:spChg chg="add del mod">
          <ac:chgData name="BIRMINGHAM Westley" userId="e5dfc1f2-9f37-4455-aa92-adfbd69b327c" providerId="ADAL" clId="{9FDD157F-9DAC-47F8-892F-548AAB8E4688}" dt="2019-11-21T10:00:16.434" v="1275"/>
          <ac:spMkLst>
            <pc:docMk/>
            <pc:sldMk cId="235233236" sldId="300"/>
            <ac:spMk id="52" creationId="{CB90EA5D-3C0D-4FB9-A961-3C54DA5BB829}"/>
          </ac:spMkLst>
        </pc:spChg>
        <pc:spChg chg="add del mod modVis">
          <ac:chgData name="BIRMINGHAM Westley" userId="e5dfc1f2-9f37-4455-aa92-adfbd69b327c" providerId="ADAL" clId="{9FDD157F-9DAC-47F8-892F-548AAB8E4688}" dt="2019-11-21T10:00:16.466" v="1277"/>
          <ac:spMkLst>
            <pc:docMk/>
            <pc:sldMk cId="235233236" sldId="300"/>
            <ac:spMk id="53" creationId="{1470556F-28AC-4538-956D-50FB921C2F53}"/>
          </ac:spMkLst>
        </pc:spChg>
        <pc:spChg chg="add del mod">
          <ac:chgData name="BIRMINGHAM Westley" userId="e5dfc1f2-9f37-4455-aa92-adfbd69b327c" providerId="ADAL" clId="{9FDD157F-9DAC-47F8-892F-548AAB8E4688}" dt="2019-11-21T10:00:16.468" v="1279"/>
          <ac:spMkLst>
            <pc:docMk/>
            <pc:sldMk cId="235233236" sldId="300"/>
            <ac:spMk id="54" creationId="{9CB7063D-589E-4D8E-8D36-E571902F35CA}"/>
          </ac:spMkLst>
        </pc:spChg>
        <pc:spChg chg="add del mod modVis">
          <ac:chgData name="BIRMINGHAM Westley" userId="e5dfc1f2-9f37-4455-aa92-adfbd69b327c" providerId="ADAL" clId="{9FDD157F-9DAC-47F8-892F-548AAB8E4688}" dt="2019-11-21T10:00:16.512" v="1291"/>
          <ac:spMkLst>
            <pc:docMk/>
            <pc:sldMk cId="235233236" sldId="300"/>
            <ac:spMk id="55" creationId="{E98F1C89-DD5B-4B1E-84CF-BC367CAD1CEF}"/>
          </ac:spMkLst>
        </pc:spChg>
        <pc:spChg chg="add del mod">
          <ac:chgData name="BIRMINGHAM Westley" userId="e5dfc1f2-9f37-4455-aa92-adfbd69b327c" providerId="ADAL" clId="{9FDD157F-9DAC-47F8-892F-548AAB8E4688}" dt="2019-11-21T10:00:16.513" v="1293"/>
          <ac:spMkLst>
            <pc:docMk/>
            <pc:sldMk cId="235233236" sldId="300"/>
            <ac:spMk id="56" creationId="{61E8B2B4-79C6-43CF-B449-C41999FCEAFA}"/>
          </ac:spMkLst>
        </pc:spChg>
        <pc:spChg chg="add del mod modVis">
          <ac:chgData name="BIRMINGHAM Westley" userId="e5dfc1f2-9f37-4455-aa92-adfbd69b327c" providerId="ADAL" clId="{9FDD157F-9DAC-47F8-892F-548AAB8E4688}" dt="2019-11-21T10:00:17.124" v="1305"/>
          <ac:spMkLst>
            <pc:docMk/>
            <pc:sldMk cId="235233236" sldId="300"/>
            <ac:spMk id="57" creationId="{068DE4A9-1BCF-4ABB-8E3A-5C1205BECF60}"/>
          </ac:spMkLst>
        </pc:spChg>
        <pc:spChg chg="add del mod">
          <ac:chgData name="BIRMINGHAM Westley" userId="e5dfc1f2-9f37-4455-aa92-adfbd69b327c" providerId="ADAL" clId="{9FDD157F-9DAC-47F8-892F-548AAB8E4688}" dt="2019-11-21T10:00:17.126" v="1307"/>
          <ac:spMkLst>
            <pc:docMk/>
            <pc:sldMk cId="235233236" sldId="300"/>
            <ac:spMk id="58" creationId="{F2F47D95-E154-4B26-BF97-24892C0604E6}"/>
          </ac:spMkLst>
        </pc:spChg>
        <pc:spChg chg="add del mod modVis">
          <ac:chgData name="BIRMINGHAM Westley" userId="e5dfc1f2-9f37-4455-aa92-adfbd69b327c" providerId="ADAL" clId="{9FDD157F-9DAC-47F8-892F-548AAB8E4688}" dt="2019-11-21T10:00:17.231" v="1319"/>
          <ac:spMkLst>
            <pc:docMk/>
            <pc:sldMk cId="235233236" sldId="300"/>
            <ac:spMk id="59" creationId="{7BEF813E-0F98-48BC-91A3-F0CF0B17C0A4}"/>
          </ac:spMkLst>
        </pc:spChg>
        <pc:spChg chg="add del mod">
          <ac:chgData name="BIRMINGHAM Westley" userId="e5dfc1f2-9f37-4455-aa92-adfbd69b327c" providerId="ADAL" clId="{9FDD157F-9DAC-47F8-892F-548AAB8E4688}" dt="2019-11-21T10:00:17.232" v="1321"/>
          <ac:spMkLst>
            <pc:docMk/>
            <pc:sldMk cId="235233236" sldId="300"/>
            <ac:spMk id="60" creationId="{4FD0C17C-71FA-423B-861F-589D39CD7EE6}"/>
          </ac:spMkLst>
        </pc:spChg>
        <pc:spChg chg="add del mod modVis">
          <ac:chgData name="BIRMINGHAM Westley" userId="e5dfc1f2-9f37-4455-aa92-adfbd69b327c" providerId="ADAL" clId="{9FDD157F-9DAC-47F8-892F-548AAB8E4688}" dt="2019-11-21T10:00:18.204" v="1333"/>
          <ac:spMkLst>
            <pc:docMk/>
            <pc:sldMk cId="235233236" sldId="300"/>
            <ac:spMk id="61" creationId="{7659870A-546C-4F7C-B1C4-0E2A3D85F578}"/>
          </ac:spMkLst>
        </pc:spChg>
        <pc:spChg chg="add del mod">
          <ac:chgData name="BIRMINGHAM Westley" userId="e5dfc1f2-9f37-4455-aa92-adfbd69b327c" providerId="ADAL" clId="{9FDD157F-9DAC-47F8-892F-548AAB8E4688}" dt="2019-11-21T10:00:18.205" v="1335"/>
          <ac:spMkLst>
            <pc:docMk/>
            <pc:sldMk cId="235233236" sldId="300"/>
            <ac:spMk id="62" creationId="{AC2283AB-A43B-4BFD-B76B-33022C63ECD3}"/>
          </ac:spMkLst>
        </pc:spChg>
        <pc:spChg chg="add del mod modVis">
          <ac:chgData name="BIRMINGHAM Westley" userId="e5dfc1f2-9f37-4455-aa92-adfbd69b327c" providerId="ADAL" clId="{9FDD157F-9DAC-47F8-892F-548AAB8E4688}" dt="2019-11-21T10:00:18.246" v="1357"/>
          <ac:spMkLst>
            <pc:docMk/>
            <pc:sldMk cId="235233236" sldId="300"/>
            <ac:spMk id="63" creationId="{AE1D2062-4A75-4D98-BFA8-631869884FE3}"/>
          </ac:spMkLst>
        </pc:spChg>
        <pc:spChg chg="add del mod">
          <ac:chgData name="BIRMINGHAM Westley" userId="e5dfc1f2-9f37-4455-aa92-adfbd69b327c" providerId="ADAL" clId="{9FDD157F-9DAC-47F8-892F-548AAB8E4688}" dt="2019-11-21T10:00:18.247" v="1359"/>
          <ac:spMkLst>
            <pc:docMk/>
            <pc:sldMk cId="235233236" sldId="300"/>
            <ac:spMk id="64" creationId="{E3D65B82-8045-4837-B1B2-7EEB1EFD8C81}"/>
          </ac:spMkLst>
        </pc:spChg>
        <pc:spChg chg="add del mod modVis">
          <ac:chgData name="BIRMINGHAM Westley" userId="e5dfc1f2-9f37-4455-aa92-adfbd69b327c" providerId="ADAL" clId="{9FDD157F-9DAC-47F8-892F-548AAB8E4688}" dt="2019-11-21T10:00:18.254" v="1371"/>
          <ac:spMkLst>
            <pc:docMk/>
            <pc:sldMk cId="235233236" sldId="300"/>
            <ac:spMk id="65" creationId="{9528E701-DF77-47E7-A57A-A5319FE5195E}"/>
          </ac:spMkLst>
        </pc:spChg>
        <pc:spChg chg="add del mod">
          <ac:chgData name="BIRMINGHAM Westley" userId="e5dfc1f2-9f37-4455-aa92-adfbd69b327c" providerId="ADAL" clId="{9FDD157F-9DAC-47F8-892F-548AAB8E4688}" dt="2019-11-21T10:00:18.254" v="1373"/>
          <ac:spMkLst>
            <pc:docMk/>
            <pc:sldMk cId="235233236" sldId="300"/>
            <ac:spMk id="66" creationId="{0608D8C2-2E2A-4FF5-BE14-0E1E238CA47E}"/>
          </ac:spMkLst>
        </pc:spChg>
        <pc:spChg chg="add del mod modVis">
          <ac:chgData name="BIRMINGHAM Westley" userId="e5dfc1f2-9f37-4455-aa92-adfbd69b327c" providerId="ADAL" clId="{9FDD157F-9DAC-47F8-892F-548AAB8E4688}" dt="2019-11-21T10:00:18.316" v="1375"/>
          <ac:spMkLst>
            <pc:docMk/>
            <pc:sldMk cId="235233236" sldId="300"/>
            <ac:spMk id="67" creationId="{A44873E5-F886-41C9-8FA4-487042175922}"/>
          </ac:spMkLst>
        </pc:spChg>
        <pc:spChg chg="add del mod">
          <ac:chgData name="BIRMINGHAM Westley" userId="e5dfc1f2-9f37-4455-aa92-adfbd69b327c" providerId="ADAL" clId="{9FDD157F-9DAC-47F8-892F-548AAB8E4688}" dt="2019-11-21T10:00:18.316" v="1377"/>
          <ac:spMkLst>
            <pc:docMk/>
            <pc:sldMk cId="235233236" sldId="300"/>
            <ac:spMk id="68" creationId="{51B68705-8E18-4149-938D-8915D83E5392}"/>
          </ac:spMkLst>
        </pc:spChg>
        <pc:spChg chg="add mod">
          <ac:chgData name="BIRMINGHAM Westley" userId="e5dfc1f2-9f37-4455-aa92-adfbd69b327c" providerId="ADAL" clId="{9FDD157F-9DAC-47F8-892F-548AAB8E4688}" dt="2019-11-21T12:11:41.717" v="1850"/>
          <ac:spMkLst>
            <pc:docMk/>
            <pc:sldMk cId="235233236" sldId="300"/>
            <ac:spMk id="69" creationId="{2AE46AB9-C4CD-44D0-96AF-FB705F30238C}"/>
          </ac:spMkLst>
        </pc:spChg>
        <pc:spChg chg="add del">
          <ac:chgData name="BIRMINGHAM Westley" userId="e5dfc1f2-9f37-4455-aa92-adfbd69b327c" providerId="ADAL" clId="{9FDD157F-9DAC-47F8-892F-548AAB8E4688}" dt="2019-11-21T17:10:35.839" v="2758"/>
          <ac:spMkLst>
            <pc:docMk/>
            <pc:sldMk cId="235233236" sldId="300"/>
            <ac:spMk id="70" creationId="{9385334D-ED99-426E-9BD8-72F64DCF6315}"/>
          </ac:spMkLst>
        </pc:spChg>
        <pc:picChg chg="add del">
          <ac:chgData name="BIRMINGHAM Westley" userId="e5dfc1f2-9f37-4455-aa92-adfbd69b327c" providerId="ADAL" clId="{9FDD157F-9DAC-47F8-892F-548AAB8E4688}" dt="2019-11-20T21:36:53.116" v="222"/>
          <ac:picMkLst>
            <pc:docMk/>
            <pc:sldMk cId="235233236" sldId="300"/>
            <ac:picMk id="4" creationId="{AC05D2BD-FC7C-4820-BC4B-0CDDDC5984A7}"/>
          </ac:picMkLst>
        </pc:picChg>
        <pc:picChg chg="add mod">
          <ac:chgData name="BIRMINGHAM Westley" userId="e5dfc1f2-9f37-4455-aa92-adfbd69b327c" providerId="ADAL" clId="{9FDD157F-9DAC-47F8-892F-548AAB8E4688}" dt="2019-11-21T12:11:00.483" v="1802" actId="1036"/>
          <ac:picMkLst>
            <pc:docMk/>
            <pc:sldMk cId="235233236" sldId="300"/>
            <ac:picMk id="12" creationId="{692DC9EE-A257-4441-A6F0-B580740C11F0}"/>
          </ac:picMkLst>
        </pc:picChg>
        <pc:picChg chg="add mod">
          <ac:chgData name="BIRMINGHAM Westley" userId="e5dfc1f2-9f37-4455-aa92-adfbd69b327c" providerId="ADAL" clId="{9FDD157F-9DAC-47F8-892F-548AAB8E4688}" dt="2019-11-21T12:11:56.084" v="1902" actId="1035"/>
          <ac:picMkLst>
            <pc:docMk/>
            <pc:sldMk cId="235233236" sldId="300"/>
            <ac:picMk id="20" creationId="{227B2F48-D9AC-49BC-A1BB-65D0B7393149}"/>
          </ac:picMkLst>
        </pc:picChg>
        <pc:picChg chg="add del mod">
          <ac:chgData name="BIRMINGHAM Westley" userId="e5dfc1f2-9f37-4455-aa92-adfbd69b327c" providerId="ADAL" clId="{9FDD157F-9DAC-47F8-892F-548AAB8E4688}" dt="2019-11-21T17:11:17.394" v="2764" actId="478"/>
          <ac:picMkLst>
            <pc:docMk/>
            <pc:sldMk cId="235233236" sldId="300"/>
            <ac:picMk id="72" creationId="{AF10F97F-8123-413F-9712-25BC794710C5}"/>
          </ac:picMkLst>
        </pc:picChg>
        <pc:cxnChg chg="add del">
          <ac:chgData name="BIRMINGHAM Westley" userId="e5dfc1f2-9f37-4455-aa92-adfbd69b327c" providerId="ADAL" clId="{9FDD157F-9DAC-47F8-892F-548AAB8E4688}" dt="2019-11-20T21:36:53.116" v="222"/>
          <ac:cxnSpMkLst>
            <pc:docMk/>
            <pc:sldMk cId="235233236" sldId="300"/>
            <ac:cxnSpMk id="6" creationId="{6CD3DDF1-1F57-4E74-A938-DC1A084B1FB6}"/>
          </ac:cxnSpMkLst>
        </pc:cxnChg>
        <pc:cxnChg chg="add del">
          <ac:chgData name="BIRMINGHAM Westley" userId="e5dfc1f2-9f37-4455-aa92-adfbd69b327c" providerId="ADAL" clId="{9FDD157F-9DAC-47F8-892F-548AAB8E4688}" dt="2019-11-20T21:36:53.116" v="222"/>
          <ac:cxnSpMkLst>
            <pc:docMk/>
            <pc:sldMk cId="235233236" sldId="300"/>
            <ac:cxnSpMk id="8" creationId="{DD6355C7-42D3-4392-BEBF-4844503612D1}"/>
          </ac:cxnSpMkLst>
        </pc:cxnChg>
        <pc:cxnChg chg="add del">
          <ac:chgData name="BIRMINGHAM Westley" userId="e5dfc1f2-9f37-4455-aa92-adfbd69b327c" providerId="ADAL" clId="{9FDD157F-9DAC-47F8-892F-548AAB8E4688}" dt="2019-11-20T21:36:53.116" v="222"/>
          <ac:cxnSpMkLst>
            <pc:docMk/>
            <pc:sldMk cId="235233236" sldId="300"/>
            <ac:cxnSpMk id="10" creationId="{116E4268-21B3-4DC0-AD78-A7A3A84556FA}"/>
          </ac:cxnSpMkLst>
        </pc:cxnChg>
        <pc:cxnChg chg="add mod">
          <ac:chgData name="BIRMINGHAM Westley" userId="e5dfc1f2-9f37-4455-aa92-adfbd69b327c" providerId="ADAL" clId="{9FDD157F-9DAC-47F8-892F-548AAB8E4688}" dt="2019-11-21T12:11:00.483" v="1802" actId="1036"/>
          <ac:cxnSpMkLst>
            <pc:docMk/>
            <pc:sldMk cId="235233236" sldId="300"/>
            <ac:cxnSpMk id="14" creationId="{ED99EB3E-A867-44E6-954C-372463BAF3D2}"/>
          </ac:cxnSpMkLst>
        </pc:cxnChg>
        <pc:cxnChg chg="add mod">
          <ac:chgData name="BIRMINGHAM Westley" userId="e5dfc1f2-9f37-4455-aa92-adfbd69b327c" providerId="ADAL" clId="{9FDD157F-9DAC-47F8-892F-548AAB8E4688}" dt="2019-11-21T12:11:00.483" v="1802" actId="1036"/>
          <ac:cxnSpMkLst>
            <pc:docMk/>
            <pc:sldMk cId="235233236" sldId="300"/>
            <ac:cxnSpMk id="16" creationId="{BEF2588B-9D5A-4C32-B6AC-E3B2B4E610AA}"/>
          </ac:cxnSpMkLst>
        </pc:cxnChg>
        <pc:cxnChg chg="add mod">
          <ac:chgData name="BIRMINGHAM Westley" userId="e5dfc1f2-9f37-4455-aa92-adfbd69b327c" providerId="ADAL" clId="{9FDD157F-9DAC-47F8-892F-548AAB8E4688}" dt="2019-11-21T12:11:00.483" v="1802" actId="1036"/>
          <ac:cxnSpMkLst>
            <pc:docMk/>
            <pc:sldMk cId="235233236" sldId="300"/>
            <ac:cxnSpMk id="18" creationId="{6D923024-7E2F-4663-804A-ED3E95720C8D}"/>
          </ac:cxnSpMkLst>
        </pc:cxnChg>
      </pc:sldChg>
      <pc:sldChg chg="addSp delSp modSp add modAnim">
        <pc:chgData name="BIRMINGHAM Westley" userId="e5dfc1f2-9f37-4455-aa92-adfbd69b327c" providerId="ADAL" clId="{9FDD157F-9DAC-47F8-892F-548AAB8E4688}" dt="2019-11-21T13:57:59.255" v="2333" actId="207"/>
        <pc:sldMkLst>
          <pc:docMk/>
          <pc:sldMk cId="1379173213" sldId="301"/>
        </pc:sldMkLst>
        <pc:spChg chg="mod">
          <ac:chgData name="BIRMINGHAM Westley" userId="e5dfc1f2-9f37-4455-aa92-adfbd69b327c" providerId="ADAL" clId="{9FDD157F-9DAC-47F8-892F-548AAB8E4688}" dt="2019-11-21T09:58:24.264" v="388" actId="790"/>
          <ac:spMkLst>
            <pc:docMk/>
            <pc:sldMk cId="1379173213" sldId="301"/>
            <ac:spMk id="2" creationId="{616D726D-7C77-4A8F-B394-2E69BEC0F083}"/>
          </ac:spMkLst>
        </pc:spChg>
        <pc:spChg chg="mod">
          <ac:chgData name="BIRMINGHAM Westley" userId="e5dfc1f2-9f37-4455-aa92-adfbd69b327c" providerId="ADAL" clId="{9FDD157F-9DAC-47F8-892F-548AAB8E4688}" dt="2019-11-21T09:58:24.267" v="389" actId="790"/>
          <ac:spMkLst>
            <pc:docMk/>
            <pc:sldMk cId="1379173213" sldId="301"/>
            <ac:spMk id="3" creationId="{764BC863-03B6-40B4-B86E-D1B3059BAC3F}"/>
          </ac:spMkLst>
        </pc:spChg>
        <pc:spChg chg="add del">
          <ac:chgData name="BIRMINGHAM Westley" userId="e5dfc1f2-9f37-4455-aa92-adfbd69b327c" providerId="ADAL" clId="{9FDD157F-9DAC-47F8-892F-548AAB8E4688}" dt="2019-11-20T21:37:37.139" v="229"/>
          <ac:spMkLst>
            <pc:docMk/>
            <pc:sldMk cId="1379173213" sldId="301"/>
            <ac:spMk id="8" creationId="{55053885-2D22-47E5-A7AA-FE366796232B}"/>
          </ac:spMkLst>
        </pc:spChg>
        <pc:spChg chg="add del">
          <ac:chgData name="BIRMINGHAM Westley" userId="e5dfc1f2-9f37-4455-aa92-adfbd69b327c" providerId="ADAL" clId="{9FDD157F-9DAC-47F8-892F-548AAB8E4688}" dt="2019-11-20T21:37:37.139" v="229"/>
          <ac:spMkLst>
            <pc:docMk/>
            <pc:sldMk cId="1379173213" sldId="301"/>
            <ac:spMk id="9" creationId="{BEDDE3D1-7F90-4A4A-A325-C4A7AA146A8E}"/>
          </ac:spMkLst>
        </pc:spChg>
        <pc:spChg chg="add del">
          <ac:chgData name="BIRMINGHAM Westley" userId="e5dfc1f2-9f37-4455-aa92-adfbd69b327c" providerId="ADAL" clId="{9FDD157F-9DAC-47F8-892F-548AAB8E4688}" dt="2019-11-20T21:37:37.139" v="229"/>
          <ac:spMkLst>
            <pc:docMk/>
            <pc:sldMk cId="1379173213" sldId="301"/>
            <ac:spMk id="10" creationId="{52809AD6-9CED-4184-9AAB-25927775DDAA}"/>
          </ac:spMkLst>
        </pc:spChg>
        <pc:spChg chg="add del">
          <ac:chgData name="BIRMINGHAM Westley" userId="e5dfc1f2-9f37-4455-aa92-adfbd69b327c" providerId="ADAL" clId="{9FDD157F-9DAC-47F8-892F-548AAB8E4688}" dt="2019-11-20T21:37:37.139" v="229"/>
          <ac:spMkLst>
            <pc:docMk/>
            <pc:sldMk cId="1379173213" sldId="301"/>
            <ac:spMk id="11" creationId="{7440F6EA-8495-4EE8-902A-20B294BEA96F}"/>
          </ac:spMkLst>
        </pc:spChg>
        <pc:spChg chg="add mod">
          <ac:chgData name="BIRMINGHAM Westley" userId="e5dfc1f2-9f37-4455-aa92-adfbd69b327c" providerId="ADAL" clId="{9FDD157F-9DAC-47F8-892F-548AAB8E4688}" dt="2019-11-21T09:58:24.271" v="390"/>
          <ac:spMkLst>
            <pc:docMk/>
            <pc:sldMk cId="1379173213" sldId="301"/>
            <ac:spMk id="16" creationId="{35A5682D-C253-4141-879E-1925E8E403DA}"/>
          </ac:spMkLst>
        </pc:spChg>
        <pc:spChg chg="add mod">
          <ac:chgData name="BIRMINGHAM Westley" userId="e5dfc1f2-9f37-4455-aa92-adfbd69b327c" providerId="ADAL" clId="{9FDD157F-9DAC-47F8-892F-548AAB8E4688}" dt="2019-11-21T09:58:24.273" v="391"/>
          <ac:spMkLst>
            <pc:docMk/>
            <pc:sldMk cId="1379173213" sldId="301"/>
            <ac:spMk id="17" creationId="{249A7C20-0A19-440C-BE9C-A9D242A42356}"/>
          </ac:spMkLst>
        </pc:spChg>
        <pc:spChg chg="add mod">
          <ac:chgData name="BIRMINGHAM Westley" userId="e5dfc1f2-9f37-4455-aa92-adfbd69b327c" providerId="ADAL" clId="{9FDD157F-9DAC-47F8-892F-548AAB8E4688}" dt="2019-11-21T13:57:59.255" v="2333" actId="207"/>
          <ac:spMkLst>
            <pc:docMk/>
            <pc:sldMk cId="1379173213" sldId="301"/>
            <ac:spMk id="18" creationId="{443E2E05-B718-4C71-B804-455BBD8E7FFC}"/>
          </ac:spMkLst>
        </pc:spChg>
        <pc:spChg chg="add mod">
          <ac:chgData name="BIRMINGHAM Westley" userId="e5dfc1f2-9f37-4455-aa92-adfbd69b327c" providerId="ADAL" clId="{9FDD157F-9DAC-47F8-892F-548AAB8E4688}" dt="2019-11-21T13:57:42.339" v="2332" actId="207"/>
          <ac:spMkLst>
            <pc:docMk/>
            <pc:sldMk cId="1379173213" sldId="301"/>
            <ac:spMk id="19" creationId="{7A2E27A5-4F6E-4F02-8138-36EDCADD92B7}"/>
          </ac:spMkLst>
        </pc:spChg>
        <pc:picChg chg="add del">
          <ac:chgData name="BIRMINGHAM Westley" userId="e5dfc1f2-9f37-4455-aa92-adfbd69b327c" providerId="ADAL" clId="{9FDD157F-9DAC-47F8-892F-548AAB8E4688}" dt="2019-11-20T21:37:37.139" v="229"/>
          <ac:picMkLst>
            <pc:docMk/>
            <pc:sldMk cId="1379173213" sldId="301"/>
            <ac:picMk id="4" creationId="{73752FAD-5AD3-4163-942F-B64C5B1A80D0}"/>
          </ac:picMkLst>
        </pc:picChg>
        <pc:picChg chg="add del">
          <ac:chgData name="BIRMINGHAM Westley" userId="e5dfc1f2-9f37-4455-aa92-adfbd69b327c" providerId="ADAL" clId="{9FDD157F-9DAC-47F8-892F-548AAB8E4688}" dt="2019-11-20T21:37:37.139" v="229"/>
          <ac:picMkLst>
            <pc:docMk/>
            <pc:sldMk cId="1379173213" sldId="301"/>
            <ac:picMk id="5" creationId="{F0DF50A6-760B-4428-AA9A-3A95BF3E3415}"/>
          </ac:picMkLst>
        </pc:picChg>
        <pc:picChg chg="add del">
          <ac:chgData name="BIRMINGHAM Westley" userId="e5dfc1f2-9f37-4455-aa92-adfbd69b327c" providerId="ADAL" clId="{9FDD157F-9DAC-47F8-892F-548AAB8E4688}" dt="2019-11-20T21:37:37.139" v="229"/>
          <ac:picMkLst>
            <pc:docMk/>
            <pc:sldMk cId="1379173213" sldId="301"/>
            <ac:picMk id="6" creationId="{94C475FD-40BE-4258-846E-65F4E0C772B5}"/>
          </ac:picMkLst>
        </pc:picChg>
        <pc:picChg chg="add del">
          <ac:chgData name="BIRMINGHAM Westley" userId="e5dfc1f2-9f37-4455-aa92-adfbd69b327c" providerId="ADAL" clId="{9FDD157F-9DAC-47F8-892F-548AAB8E4688}" dt="2019-11-20T21:37:37.139" v="229"/>
          <ac:picMkLst>
            <pc:docMk/>
            <pc:sldMk cId="1379173213" sldId="301"/>
            <ac:picMk id="7" creationId="{E3289C66-71B2-4381-9FD5-F2450CAFF47C}"/>
          </ac:picMkLst>
        </pc:picChg>
        <pc:picChg chg="add mod">
          <ac:chgData name="BIRMINGHAM Westley" userId="e5dfc1f2-9f37-4455-aa92-adfbd69b327c" providerId="ADAL" clId="{9FDD157F-9DAC-47F8-892F-548AAB8E4688}" dt="2019-11-21T09:34:49.247" v="321" actId="2711"/>
          <ac:picMkLst>
            <pc:docMk/>
            <pc:sldMk cId="1379173213" sldId="301"/>
            <ac:picMk id="12" creationId="{1BBB8711-284D-45E2-9CDF-56A8097D6289}"/>
          </ac:picMkLst>
        </pc:picChg>
        <pc:picChg chg="add mod">
          <ac:chgData name="BIRMINGHAM Westley" userId="e5dfc1f2-9f37-4455-aa92-adfbd69b327c" providerId="ADAL" clId="{9FDD157F-9DAC-47F8-892F-548AAB8E4688}" dt="2019-11-21T09:34:49.247" v="321" actId="2711"/>
          <ac:picMkLst>
            <pc:docMk/>
            <pc:sldMk cId="1379173213" sldId="301"/>
            <ac:picMk id="13" creationId="{4586BE3D-6E0E-412F-AB41-0DABB52AC282}"/>
          </ac:picMkLst>
        </pc:picChg>
        <pc:picChg chg="add mod">
          <ac:chgData name="BIRMINGHAM Westley" userId="e5dfc1f2-9f37-4455-aa92-adfbd69b327c" providerId="ADAL" clId="{9FDD157F-9DAC-47F8-892F-548AAB8E4688}" dt="2019-11-21T09:34:49.247" v="321" actId="2711"/>
          <ac:picMkLst>
            <pc:docMk/>
            <pc:sldMk cId="1379173213" sldId="301"/>
            <ac:picMk id="14" creationId="{B7E22F39-B1DA-4AF4-A286-B39F510BC0B3}"/>
          </ac:picMkLst>
        </pc:picChg>
        <pc:picChg chg="add mod">
          <ac:chgData name="BIRMINGHAM Westley" userId="e5dfc1f2-9f37-4455-aa92-adfbd69b327c" providerId="ADAL" clId="{9FDD157F-9DAC-47F8-892F-548AAB8E4688}" dt="2019-11-21T09:34:49.247" v="321" actId="2711"/>
          <ac:picMkLst>
            <pc:docMk/>
            <pc:sldMk cId="1379173213" sldId="301"/>
            <ac:picMk id="15" creationId="{84EB9EAE-9768-408E-B8AE-3851673D5568}"/>
          </ac:picMkLst>
        </pc:picChg>
      </pc:sldChg>
      <pc:sldChg chg="addSp delSp modSp add">
        <pc:chgData name="BIRMINGHAM Westley" userId="e5dfc1f2-9f37-4455-aa92-adfbd69b327c" providerId="ADAL" clId="{9FDD157F-9DAC-47F8-892F-548AAB8E4688}" dt="2019-11-21T14:48:01.433" v="2484" actId="108"/>
        <pc:sldMkLst>
          <pc:docMk/>
          <pc:sldMk cId="351073398" sldId="302"/>
        </pc:sldMkLst>
        <pc:spChg chg="mod">
          <ac:chgData name="BIRMINGHAM Westley" userId="e5dfc1f2-9f37-4455-aa92-adfbd69b327c" providerId="ADAL" clId="{9FDD157F-9DAC-47F8-892F-548AAB8E4688}" dt="2019-11-21T09:58:24.280" v="394" actId="790"/>
          <ac:spMkLst>
            <pc:docMk/>
            <pc:sldMk cId="351073398" sldId="302"/>
            <ac:spMk id="2" creationId="{7C23BE1B-3A88-42D9-9EEF-65B8C71D0897}"/>
          </ac:spMkLst>
        </pc:spChg>
        <pc:spChg chg="mod">
          <ac:chgData name="BIRMINGHAM Westley" userId="e5dfc1f2-9f37-4455-aa92-adfbd69b327c" providerId="ADAL" clId="{9FDD157F-9DAC-47F8-892F-548AAB8E4688}" dt="2019-11-21T09:58:24.283" v="395" actId="790"/>
          <ac:spMkLst>
            <pc:docMk/>
            <pc:sldMk cId="351073398" sldId="302"/>
            <ac:spMk id="3" creationId="{A7160C88-54CE-4AED-A70D-BE7F09D40683}"/>
          </ac:spMkLst>
        </pc:spChg>
        <pc:spChg chg="add del">
          <ac:chgData name="BIRMINGHAM Westley" userId="e5dfc1f2-9f37-4455-aa92-adfbd69b327c" providerId="ADAL" clId="{9FDD157F-9DAC-47F8-892F-548AAB8E4688}" dt="2019-11-20T21:38:11.621" v="235"/>
          <ac:spMkLst>
            <pc:docMk/>
            <pc:sldMk cId="351073398" sldId="302"/>
            <ac:spMk id="4" creationId="{761C709A-EFCA-48D7-A26F-22A3C077AB03}"/>
          </ac:spMkLst>
        </pc:spChg>
        <pc:spChg chg="add del mod">
          <ac:chgData name="BIRMINGHAM Westley" userId="e5dfc1f2-9f37-4455-aa92-adfbd69b327c" providerId="ADAL" clId="{9FDD157F-9DAC-47F8-892F-548AAB8E4688}" dt="2019-11-21T10:01:13.379" v="1389" actId="6549"/>
          <ac:spMkLst>
            <pc:docMk/>
            <pc:sldMk cId="351073398" sldId="302"/>
            <ac:spMk id="4" creationId="{80D32F1B-60D1-409E-9BAA-19A4A7866C7A}"/>
          </ac:spMkLst>
        </pc:spChg>
        <pc:spChg chg="add mod">
          <ac:chgData name="BIRMINGHAM Westley" userId="e5dfc1f2-9f37-4455-aa92-adfbd69b327c" providerId="ADAL" clId="{9FDD157F-9DAC-47F8-892F-548AAB8E4688}" dt="2019-11-21T14:48:01.433" v="2484" actId="108"/>
          <ac:spMkLst>
            <pc:docMk/>
            <pc:sldMk cId="351073398" sldId="302"/>
            <ac:spMk id="6" creationId="{F0786B67-3B6C-40DE-9520-43DB43F59821}"/>
          </ac:spMkLst>
        </pc:spChg>
        <pc:picChg chg="add del">
          <ac:chgData name="BIRMINGHAM Westley" userId="e5dfc1f2-9f37-4455-aa92-adfbd69b327c" providerId="ADAL" clId="{9FDD157F-9DAC-47F8-892F-548AAB8E4688}" dt="2019-11-20T21:38:11.621" v="235"/>
          <ac:picMkLst>
            <pc:docMk/>
            <pc:sldMk cId="351073398" sldId="302"/>
            <ac:picMk id="5" creationId="{0D20AFD8-FB09-49BD-BFE6-018F8C6697BE}"/>
          </ac:picMkLst>
        </pc:picChg>
        <pc:picChg chg="add mod">
          <ac:chgData name="BIRMINGHAM Westley" userId="e5dfc1f2-9f37-4455-aa92-adfbd69b327c" providerId="ADAL" clId="{9FDD157F-9DAC-47F8-892F-548AAB8E4688}" dt="2019-11-21T09:35:09.881" v="322" actId="2711"/>
          <ac:picMkLst>
            <pc:docMk/>
            <pc:sldMk cId="351073398" sldId="302"/>
            <ac:picMk id="7" creationId="{4338775D-C7E6-467F-B9D0-48834B23B517}"/>
          </ac:picMkLst>
        </pc:picChg>
      </pc:sldChg>
      <pc:sldChg chg="addSp delSp modSp add">
        <pc:chgData name="BIRMINGHAM Westley" userId="e5dfc1f2-9f37-4455-aa92-adfbd69b327c" providerId="ADAL" clId="{9FDD157F-9DAC-47F8-892F-548AAB8E4688}" dt="2019-11-21T13:58:41.417" v="2339" actId="403"/>
        <pc:sldMkLst>
          <pc:docMk/>
          <pc:sldMk cId="802269478" sldId="303"/>
        </pc:sldMkLst>
        <pc:spChg chg="mod">
          <ac:chgData name="BIRMINGHAM Westley" userId="e5dfc1f2-9f37-4455-aa92-adfbd69b327c" providerId="ADAL" clId="{9FDD157F-9DAC-47F8-892F-548AAB8E4688}" dt="2019-11-21T09:58:24.298" v="397" actId="790"/>
          <ac:spMkLst>
            <pc:docMk/>
            <pc:sldMk cId="802269478" sldId="303"/>
            <ac:spMk id="2" creationId="{B79A71CD-FA0A-494B-9E8D-50F9CE791E3F}"/>
          </ac:spMkLst>
        </pc:spChg>
        <pc:spChg chg="mod">
          <ac:chgData name="BIRMINGHAM Westley" userId="e5dfc1f2-9f37-4455-aa92-adfbd69b327c" providerId="ADAL" clId="{9FDD157F-9DAC-47F8-892F-548AAB8E4688}" dt="2019-11-21T09:58:24.300" v="398" actId="790"/>
          <ac:spMkLst>
            <pc:docMk/>
            <pc:sldMk cId="802269478" sldId="303"/>
            <ac:spMk id="3" creationId="{07BBC48E-180A-42E4-B036-2DA75B41E133}"/>
          </ac:spMkLst>
        </pc:spChg>
        <pc:spChg chg="add del">
          <ac:chgData name="BIRMINGHAM Westley" userId="e5dfc1f2-9f37-4455-aa92-adfbd69b327c" providerId="ADAL" clId="{9FDD157F-9DAC-47F8-892F-548AAB8E4688}" dt="2019-11-20T21:38:57.224" v="241"/>
          <ac:spMkLst>
            <pc:docMk/>
            <pc:sldMk cId="802269478" sldId="303"/>
            <ac:spMk id="4" creationId="{579420C1-CFAB-4DE0-8499-2FBED3620DEE}"/>
          </ac:spMkLst>
        </pc:spChg>
        <pc:spChg chg="add mod">
          <ac:chgData name="BIRMINGHAM Westley" userId="e5dfc1f2-9f37-4455-aa92-adfbd69b327c" providerId="ADAL" clId="{9FDD157F-9DAC-47F8-892F-548AAB8E4688}" dt="2019-11-21T13:58:41.417" v="2339" actId="403"/>
          <ac:spMkLst>
            <pc:docMk/>
            <pc:sldMk cId="802269478" sldId="303"/>
            <ac:spMk id="6" creationId="{4951F7F7-D7ED-416D-AB71-AD1DAD71BE91}"/>
          </ac:spMkLst>
        </pc:spChg>
        <pc:spChg chg="add">
          <ac:chgData name="BIRMINGHAM Westley" userId="e5dfc1f2-9f37-4455-aa92-adfbd69b327c" providerId="ADAL" clId="{9FDD157F-9DAC-47F8-892F-548AAB8E4688}" dt="2019-11-21T10:01:27.381" v="1390"/>
          <ac:spMkLst>
            <pc:docMk/>
            <pc:sldMk cId="802269478" sldId="303"/>
            <ac:spMk id="8" creationId="{1C912295-C9C0-4ABC-BEB4-09A9CB4C9AED}"/>
          </ac:spMkLst>
        </pc:spChg>
        <pc:picChg chg="add del">
          <ac:chgData name="BIRMINGHAM Westley" userId="e5dfc1f2-9f37-4455-aa92-adfbd69b327c" providerId="ADAL" clId="{9FDD157F-9DAC-47F8-892F-548AAB8E4688}" dt="2019-11-20T21:38:57.224" v="241"/>
          <ac:picMkLst>
            <pc:docMk/>
            <pc:sldMk cId="802269478" sldId="303"/>
            <ac:picMk id="5" creationId="{2663710D-DD73-4D73-BD1D-BF85C03669F9}"/>
          </ac:picMkLst>
        </pc:picChg>
        <pc:picChg chg="add mod">
          <ac:chgData name="BIRMINGHAM Westley" userId="e5dfc1f2-9f37-4455-aa92-adfbd69b327c" providerId="ADAL" clId="{9FDD157F-9DAC-47F8-892F-548AAB8E4688}" dt="2019-11-21T09:35:20.307" v="323" actId="2711"/>
          <ac:picMkLst>
            <pc:docMk/>
            <pc:sldMk cId="802269478" sldId="303"/>
            <ac:picMk id="7" creationId="{045AA3F9-F8D3-4F82-8A15-4EACFC557104}"/>
          </ac:picMkLst>
        </pc:picChg>
      </pc:sldChg>
      <pc:sldChg chg="addSp delSp modSp add">
        <pc:chgData name="BIRMINGHAM Westley" userId="e5dfc1f2-9f37-4455-aa92-adfbd69b327c" providerId="ADAL" clId="{9FDD157F-9DAC-47F8-892F-548AAB8E4688}" dt="2019-11-22T10:37:13.320" v="3744" actId="478"/>
        <pc:sldMkLst>
          <pc:docMk/>
          <pc:sldMk cId="494908431" sldId="304"/>
        </pc:sldMkLst>
        <pc:spChg chg="mod">
          <ac:chgData name="BIRMINGHAM Westley" userId="e5dfc1f2-9f37-4455-aa92-adfbd69b327c" providerId="ADAL" clId="{9FDD157F-9DAC-47F8-892F-548AAB8E4688}" dt="2019-11-21T09:58:24.312" v="400" actId="790"/>
          <ac:spMkLst>
            <pc:docMk/>
            <pc:sldMk cId="494908431" sldId="304"/>
            <ac:spMk id="2" creationId="{D311CA82-69CA-4EBD-A714-7FF0B27F094A}"/>
          </ac:spMkLst>
        </pc:spChg>
        <pc:spChg chg="mod">
          <ac:chgData name="BIRMINGHAM Westley" userId="e5dfc1f2-9f37-4455-aa92-adfbd69b327c" providerId="ADAL" clId="{9FDD157F-9DAC-47F8-892F-548AAB8E4688}" dt="2019-11-21T09:58:24.314" v="401" actId="790"/>
          <ac:spMkLst>
            <pc:docMk/>
            <pc:sldMk cId="494908431" sldId="304"/>
            <ac:spMk id="3" creationId="{E1EEAF44-81B8-45BA-B70B-8290EA114C11}"/>
          </ac:spMkLst>
        </pc:spChg>
        <pc:spChg chg="add del">
          <ac:chgData name="BIRMINGHAM Westley" userId="e5dfc1f2-9f37-4455-aa92-adfbd69b327c" providerId="ADAL" clId="{9FDD157F-9DAC-47F8-892F-548AAB8E4688}" dt="2019-11-20T21:39:53.822" v="247"/>
          <ac:spMkLst>
            <pc:docMk/>
            <pc:sldMk cId="494908431" sldId="304"/>
            <ac:spMk id="4" creationId="{27E46E52-5FC0-4499-A56C-0B0C7DA043EA}"/>
          </ac:spMkLst>
        </pc:spChg>
        <pc:spChg chg="add del mod">
          <ac:chgData name="BIRMINGHAM Westley" userId="e5dfc1f2-9f37-4455-aa92-adfbd69b327c" providerId="ADAL" clId="{9FDD157F-9DAC-47F8-892F-548AAB8E4688}" dt="2019-11-21T13:59:59.712" v="2370" actId="478"/>
          <ac:spMkLst>
            <pc:docMk/>
            <pc:sldMk cId="494908431" sldId="304"/>
            <ac:spMk id="4" creationId="{7BE2D839-C3C3-4406-95F3-9EF77E5E2A5E}"/>
          </ac:spMkLst>
        </pc:spChg>
        <pc:spChg chg="add del mod">
          <ac:chgData name="BIRMINGHAM Westley" userId="e5dfc1f2-9f37-4455-aa92-adfbd69b327c" providerId="ADAL" clId="{9FDD157F-9DAC-47F8-892F-548AAB8E4688}" dt="2019-11-22T10:37:13.320" v="3744" actId="478"/>
          <ac:spMkLst>
            <pc:docMk/>
            <pc:sldMk cId="494908431" sldId="304"/>
            <ac:spMk id="5" creationId="{7F097F7B-666E-4800-8DDD-A59F2FF972CB}"/>
          </ac:spMkLst>
        </pc:spChg>
        <pc:spChg chg="add mod">
          <ac:chgData name="BIRMINGHAM Westley" userId="e5dfc1f2-9f37-4455-aa92-adfbd69b327c" providerId="ADAL" clId="{9FDD157F-9DAC-47F8-892F-548AAB8E4688}" dt="2019-11-21T13:58:59.401" v="2363" actId="1035"/>
          <ac:spMkLst>
            <pc:docMk/>
            <pc:sldMk cId="494908431" sldId="304"/>
            <ac:spMk id="10" creationId="{791AD5BA-C167-40C4-98EF-CBAB2D16E356}"/>
          </ac:spMkLst>
        </pc:spChg>
        <pc:spChg chg="add">
          <ac:chgData name="BIRMINGHAM Westley" userId="e5dfc1f2-9f37-4455-aa92-adfbd69b327c" providerId="ADAL" clId="{9FDD157F-9DAC-47F8-892F-548AAB8E4688}" dt="2019-11-21T10:01:29.407" v="1391"/>
          <ac:spMkLst>
            <pc:docMk/>
            <pc:sldMk cId="494908431" sldId="304"/>
            <ac:spMk id="16" creationId="{D28E07F8-4E37-464E-B9AF-A1EB282ECFDB}"/>
          </ac:spMkLst>
        </pc:spChg>
        <pc:picChg chg="add del">
          <ac:chgData name="BIRMINGHAM Westley" userId="e5dfc1f2-9f37-4455-aa92-adfbd69b327c" providerId="ADAL" clId="{9FDD157F-9DAC-47F8-892F-548AAB8E4688}" dt="2019-11-20T21:39:53.822" v="247"/>
          <ac:picMkLst>
            <pc:docMk/>
            <pc:sldMk cId="494908431" sldId="304"/>
            <ac:picMk id="5" creationId="{9C696901-1B36-4907-A1A2-03AE32564349}"/>
          </ac:picMkLst>
        </pc:picChg>
        <pc:picChg chg="add del">
          <ac:chgData name="BIRMINGHAM Westley" userId="e5dfc1f2-9f37-4455-aa92-adfbd69b327c" providerId="ADAL" clId="{9FDD157F-9DAC-47F8-892F-548AAB8E4688}" dt="2019-11-20T21:39:53.822" v="247"/>
          <ac:picMkLst>
            <pc:docMk/>
            <pc:sldMk cId="494908431" sldId="304"/>
            <ac:picMk id="6" creationId="{51E29B05-076C-4837-A33D-860C55D1BE0B}"/>
          </ac:picMkLst>
        </pc:picChg>
        <pc:picChg chg="add mod">
          <ac:chgData name="BIRMINGHAM Westley" userId="e5dfc1f2-9f37-4455-aa92-adfbd69b327c" providerId="ADAL" clId="{9FDD157F-9DAC-47F8-892F-548AAB8E4688}" dt="2019-11-21T13:59:05.030" v="2365" actId="1076"/>
          <ac:picMkLst>
            <pc:docMk/>
            <pc:sldMk cId="494908431" sldId="304"/>
            <ac:picMk id="11" creationId="{33638148-4C3D-42B4-A68B-2E797F590C5F}"/>
          </ac:picMkLst>
        </pc:picChg>
        <pc:picChg chg="add mod">
          <ac:chgData name="BIRMINGHAM Westley" userId="e5dfc1f2-9f37-4455-aa92-adfbd69b327c" providerId="ADAL" clId="{9FDD157F-9DAC-47F8-892F-548AAB8E4688}" dt="2019-11-21T09:35:41.151" v="325" actId="2711"/>
          <ac:picMkLst>
            <pc:docMk/>
            <pc:sldMk cId="494908431" sldId="304"/>
            <ac:picMk id="12" creationId="{0A13D58B-959E-4B50-A40F-5684B8F280BC}"/>
          </ac:picMkLst>
        </pc:picChg>
        <pc:inkChg chg="add del">
          <ac:chgData name="BIRMINGHAM Westley" userId="e5dfc1f2-9f37-4455-aa92-adfbd69b327c" providerId="ADAL" clId="{9FDD157F-9DAC-47F8-892F-548AAB8E4688}" dt="2019-11-20T21:39:53.822" v="247"/>
          <ac:inkMkLst>
            <pc:docMk/>
            <pc:sldMk cId="494908431" sldId="304"/>
            <ac:inkMk id="7" creationId="{FD9789D2-DBD0-4EF3-AD30-F3C052CD26A7}"/>
          </ac:inkMkLst>
        </pc:inkChg>
        <pc:inkChg chg="add del">
          <ac:chgData name="BIRMINGHAM Westley" userId="e5dfc1f2-9f37-4455-aa92-adfbd69b327c" providerId="ADAL" clId="{9FDD157F-9DAC-47F8-892F-548AAB8E4688}" dt="2019-11-20T21:39:53.822" v="247"/>
          <ac:inkMkLst>
            <pc:docMk/>
            <pc:sldMk cId="494908431" sldId="304"/>
            <ac:inkMk id="8" creationId="{8EA83863-34DF-4D41-8EAA-41FBEA83B2C5}"/>
          </ac:inkMkLst>
        </pc:inkChg>
        <pc:inkChg chg="add del">
          <ac:chgData name="BIRMINGHAM Westley" userId="e5dfc1f2-9f37-4455-aa92-adfbd69b327c" providerId="ADAL" clId="{9FDD157F-9DAC-47F8-892F-548AAB8E4688}" dt="2019-11-20T21:39:53.822" v="247"/>
          <ac:inkMkLst>
            <pc:docMk/>
            <pc:sldMk cId="494908431" sldId="304"/>
            <ac:inkMk id="9" creationId="{A59888F2-8E28-4323-BDDD-C23B956DE61C}"/>
          </ac:inkMkLst>
        </pc:inkChg>
        <pc:inkChg chg="add del mod">
          <ac:chgData name="BIRMINGHAM Westley" userId="e5dfc1f2-9f37-4455-aa92-adfbd69b327c" providerId="ADAL" clId="{9FDD157F-9DAC-47F8-892F-548AAB8E4688}" dt="2019-11-21T14:00:28.353" v="2374" actId="478"/>
          <ac:inkMkLst>
            <pc:docMk/>
            <pc:sldMk cId="494908431" sldId="304"/>
            <ac:inkMk id="13" creationId="{FE8A62C2-9599-4F94-BA28-FDAE7A667D3A}"/>
          </ac:inkMkLst>
        </pc:inkChg>
        <pc:inkChg chg="add del mod">
          <ac:chgData name="BIRMINGHAM Westley" userId="e5dfc1f2-9f37-4455-aa92-adfbd69b327c" providerId="ADAL" clId="{9FDD157F-9DAC-47F8-892F-548AAB8E4688}" dt="2019-11-21T14:00:29.824" v="2375" actId="478"/>
          <ac:inkMkLst>
            <pc:docMk/>
            <pc:sldMk cId="494908431" sldId="304"/>
            <ac:inkMk id="14" creationId="{F02AC3CC-E402-495A-B020-E2E34120C98F}"/>
          </ac:inkMkLst>
        </pc:inkChg>
        <pc:inkChg chg="add del mod">
          <ac:chgData name="BIRMINGHAM Westley" userId="e5dfc1f2-9f37-4455-aa92-adfbd69b327c" providerId="ADAL" clId="{9FDD157F-9DAC-47F8-892F-548AAB8E4688}" dt="2019-11-22T10:37:09.044" v="3743" actId="478"/>
          <ac:inkMkLst>
            <pc:docMk/>
            <pc:sldMk cId="494908431" sldId="304"/>
            <ac:inkMk id="15" creationId="{C3882051-34EA-4F60-9E19-286CB7F40E20}"/>
          </ac:inkMkLst>
        </pc:inkChg>
      </pc:sldChg>
      <pc:sldChg chg="addSp delSp modSp add">
        <pc:chgData name="BIRMINGHAM Westley" userId="e5dfc1f2-9f37-4455-aa92-adfbd69b327c" providerId="ADAL" clId="{9FDD157F-9DAC-47F8-892F-548AAB8E4688}" dt="2019-11-21T10:06:02.089" v="1422" actId="5793"/>
        <pc:sldMkLst>
          <pc:docMk/>
          <pc:sldMk cId="4215323262" sldId="305"/>
        </pc:sldMkLst>
        <pc:spChg chg="mod">
          <ac:chgData name="BIRMINGHAM Westley" userId="e5dfc1f2-9f37-4455-aa92-adfbd69b327c" providerId="ADAL" clId="{9FDD157F-9DAC-47F8-892F-548AAB8E4688}" dt="2019-11-21T09:58:24.329" v="403" actId="790"/>
          <ac:spMkLst>
            <pc:docMk/>
            <pc:sldMk cId="4215323262" sldId="305"/>
            <ac:spMk id="2" creationId="{0552CB77-D0CA-4026-AC0E-362068DFE60C}"/>
          </ac:spMkLst>
        </pc:spChg>
        <pc:spChg chg="mod">
          <ac:chgData name="BIRMINGHAM Westley" userId="e5dfc1f2-9f37-4455-aa92-adfbd69b327c" providerId="ADAL" clId="{9FDD157F-9DAC-47F8-892F-548AAB8E4688}" dt="2019-11-21T09:58:24.331" v="404" actId="790"/>
          <ac:spMkLst>
            <pc:docMk/>
            <pc:sldMk cId="4215323262" sldId="305"/>
            <ac:spMk id="3" creationId="{0604CDD7-5854-4BDF-AEFF-D6B3DE6F9795}"/>
          </ac:spMkLst>
        </pc:spChg>
        <pc:spChg chg="add del">
          <ac:chgData name="BIRMINGHAM Westley" userId="e5dfc1f2-9f37-4455-aa92-adfbd69b327c" providerId="ADAL" clId="{9FDD157F-9DAC-47F8-892F-548AAB8E4688}" dt="2019-11-20T21:40:34.032" v="253"/>
          <ac:spMkLst>
            <pc:docMk/>
            <pc:sldMk cId="4215323262" sldId="305"/>
            <ac:spMk id="4" creationId="{F7B2710B-4219-4C2A-9F61-E38CA25FD7EF}"/>
          </ac:spMkLst>
        </pc:spChg>
        <pc:spChg chg="add mod">
          <ac:chgData name="BIRMINGHAM Westley" userId="e5dfc1f2-9f37-4455-aa92-adfbd69b327c" providerId="ADAL" clId="{9FDD157F-9DAC-47F8-892F-548AAB8E4688}" dt="2019-11-21T10:06:02.089" v="1422" actId="5793"/>
          <ac:spMkLst>
            <pc:docMk/>
            <pc:sldMk cId="4215323262" sldId="305"/>
            <ac:spMk id="6" creationId="{650D4A45-333D-47F3-A1B3-716B69DF8AC9}"/>
          </ac:spMkLst>
        </pc:spChg>
        <pc:spChg chg="add">
          <ac:chgData name="BIRMINGHAM Westley" userId="e5dfc1f2-9f37-4455-aa92-adfbd69b327c" providerId="ADAL" clId="{9FDD157F-9DAC-47F8-892F-548AAB8E4688}" dt="2019-11-21T10:01:31.332" v="1392"/>
          <ac:spMkLst>
            <pc:docMk/>
            <pc:sldMk cId="4215323262" sldId="305"/>
            <ac:spMk id="8" creationId="{FF04510F-17C1-49FE-ADFB-5FCAF86E20A7}"/>
          </ac:spMkLst>
        </pc:spChg>
        <pc:picChg chg="add del">
          <ac:chgData name="BIRMINGHAM Westley" userId="e5dfc1f2-9f37-4455-aa92-adfbd69b327c" providerId="ADAL" clId="{9FDD157F-9DAC-47F8-892F-548AAB8E4688}" dt="2019-11-20T21:40:34.032" v="253"/>
          <ac:picMkLst>
            <pc:docMk/>
            <pc:sldMk cId="4215323262" sldId="305"/>
            <ac:picMk id="5" creationId="{F819906A-DB32-419C-95D4-8B78CA96730B}"/>
          </ac:picMkLst>
        </pc:picChg>
        <pc:picChg chg="add mod">
          <ac:chgData name="BIRMINGHAM Westley" userId="e5dfc1f2-9f37-4455-aa92-adfbd69b327c" providerId="ADAL" clId="{9FDD157F-9DAC-47F8-892F-548AAB8E4688}" dt="2019-11-21T09:35:51.518" v="326" actId="2711"/>
          <ac:picMkLst>
            <pc:docMk/>
            <pc:sldMk cId="4215323262" sldId="305"/>
            <ac:picMk id="7" creationId="{D022AE17-072E-4557-AA7C-3681AB053803}"/>
          </ac:picMkLst>
        </pc:picChg>
      </pc:sldChg>
      <pc:sldChg chg="addSp delSp modSp add">
        <pc:chgData name="BIRMINGHAM Westley" userId="e5dfc1f2-9f37-4455-aa92-adfbd69b327c" providerId="ADAL" clId="{9FDD157F-9DAC-47F8-892F-548AAB8E4688}" dt="2019-11-22T10:37:20.428" v="3746" actId="478"/>
        <pc:sldMkLst>
          <pc:docMk/>
          <pc:sldMk cId="817390416" sldId="306"/>
        </pc:sldMkLst>
        <pc:spChg chg="mod">
          <ac:chgData name="BIRMINGHAM Westley" userId="e5dfc1f2-9f37-4455-aa92-adfbd69b327c" providerId="ADAL" clId="{9FDD157F-9DAC-47F8-892F-548AAB8E4688}" dt="2019-11-21T09:58:24.340" v="406" actId="790"/>
          <ac:spMkLst>
            <pc:docMk/>
            <pc:sldMk cId="817390416" sldId="306"/>
            <ac:spMk id="2" creationId="{A543017D-3A0C-406A-BCE4-20A71F11C82E}"/>
          </ac:spMkLst>
        </pc:spChg>
        <pc:spChg chg="mod">
          <ac:chgData name="BIRMINGHAM Westley" userId="e5dfc1f2-9f37-4455-aa92-adfbd69b327c" providerId="ADAL" clId="{9FDD157F-9DAC-47F8-892F-548AAB8E4688}" dt="2019-11-21T09:58:24.343" v="407" actId="790"/>
          <ac:spMkLst>
            <pc:docMk/>
            <pc:sldMk cId="817390416" sldId="306"/>
            <ac:spMk id="3" creationId="{D4822450-4427-45FB-A60B-66040B32F404}"/>
          </ac:spMkLst>
        </pc:spChg>
        <pc:spChg chg="add del">
          <ac:chgData name="BIRMINGHAM Westley" userId="e5dfc1f2-9f37-4455-aa92-adfbd69b327c" providerId="ADAL" clId="{9FDD157F-9DAC-47F8-892F-548AAB8E4688}" dt="2019-11-20T21:41:25.339" v="261"/>
          <ac:spMkLst>
            <pc:docMk/>
            <pc:sldMk cId="817390416" sldId="306"/>
            <ac:spMk id="4" creationId="{84253477-99DB-43B9-A53F-00907B68E306}"/>
          </ac:spMkLst>
        </pc:spChg>
        <pc:spChg chg="add del mod">
          <ac:chgData name="BIRMINGHAM Westley" userId="e5dfc1f2-9f37-4455-aa92-adfbd69b327c" providerId="ADAL" clId="{9FDD157F-9DAC-47F8-892F-548AAB8E4688}" dt="2019-11-22T10:37:20.428" v="3746" actId="478"/>
          <ac:spMkLst>
            <pc:docMk/>
            <pc:sldMk cId="817390416" sldId="306"/>
            <ac:spMk id="9" creationId="{AA25DBC4-57A5-49CB-9637-2FCF720515B6}"/>
          </ac:spMkLst>
        </pc:spChg>
        <pc:spChg chg="add mod">
          <ac:chgData name="BIRMINGHAM Westley" userId="e5dfc1f2-9f37-4455-aa92-adfbd69b327c" providerId="ADAL" clId="{9FDD157F-9DAC-47F8-892F-548AAB8E4688}" dt="2019-11-21T10:06:35.226" v="1428" actId="6549"/>
          <ac:spMkLst>
            <pc:docMk/>
            <pc:sldMk cId="817390416" sldId="306"/>
            <ac:spMk id="10" creationId="{3A9D0F57-C809-428C-9E5F-7D4BB545D7F2}"/>
          </ac:spMkLst>
        </pc:spChg>
        <pc:spChg chg="add">
          <ac:chgData name="BIRMINGHAM Westley" userId="e5dfc1f2-9f37-4455-aa92-adfbd69b327c" providerId="ADAL" clId="{9FDD157F-9DAC-47F8-892F-548AAB8E4688}" dt="2019-11-21T10:01:32.770" v="1393"/>
          <ac:spMkLst>
            <pc:docMk/>
            <pc:sldMk cId="817390416" sldId="306"/>
            <ac:spMk id="16" creationId="{3A5D5DDE-D323-439D-90C0-C337992D804D}"/>
          </ac:spMkLst>
        </pc:spChg>
        <pc:picChg chg="add del">
          <ac:chgData name="BIRMINGHAM Westley" userId="e5dfc1f2-9f37-4455-aa92-adfbd69b327c" providerId="ADAL" clId="{9FDD157F-9DAC-47F8-892F-548AAB8E4688}" dt="2019-11-20T21:41:25.339" v="261"/>
          <ac:picMkLst>
            <pc:docMk/>
            <pc:sldMk cId="817390416" sldId="306"/>
            <ac:picMk id="5" creationId="{EA533259-9EC9-4226-8BD3-C9DFE3DB8487}"/>
          </ac:picMkLst>
        </pc:picChg>
        <pc:picChg chg="add del">
          <ac:chgData name="BIRMINGHAM Westley" userId="e5dfc1f2-9f37-4455-aa92-adfbd69b327c" providerId="ADAL" clId="{9FDD157F-9DAC-47F8-892F-548AAB8E4688}" dt="2019-11-20T21:41:25.339" v="261"/>
          <ac:picMkLst>
            <pc:docMk/>
            <pc:sldMk cId="817390416" sldId="306"/>
            <ac:picMk id="6" creationId="{435FEDB4-2814-426C-A195-8EB376C23377}"/>
          </ac:picMkLst>
        </pc:picChg>
        <pc:picChg chg="add mod">
          <ac:chgData name="BIRMINGHAM Westley" userId="e5dfc1f2-9f37-4455-aa92-adfbd69b327c" providerId="ADAL" clId="{9FDD157F-9DAC-47F8-892F-548AAB8E4688}" dt="2019-11-21T09:36:10.810" v="327" actId="2711"/>
          <ac:picMkLst>
            <pc:docMk/>
            <pc:sldMk cId="817390416" sldId="306"/>
            <ac:picMk id="11" creationId="{5EAF241C-C26B-4589-A3FD-4000AA6E763A}"/>
          </ac:picMkLst>
        </pc:picChg>
        <pc:picChg chg="add mod">
          <ac:chgData name="BIRMINGHAM Westley" userId="e5dfc1f2-9f37-4455-aa92-adfbd69b327c" providerId="ADAL" clId="{9FDD157F-9DAC-47F8-892F-548AAB8E4688}" dt="2019-11-21T09:36:10.810" v="327" actId="2711"/>
          <ac:picMkLst>
            <pc:docMk/>
            <pc:sldMk cId="817390416" sldId="306"/>
            <ac:picMk id="12" creationId="{05AF4747-2FFE-4C70-B78D-6A5319EB08E0}"/>
          </ac:picMkLst>
        </pc:picChg>
        <pc:inkChg chg="add del">
          <ac:chgData name="BIRMINGHAM Westley" userId="e5dfc1f2-9f37-4455-aa92-adfbd69b327c" providerId="ADAL" clId="{9FDD157F-9DAC-47F8-892F-548AAB8E4688}" dt="2019-11-20T21:41:25.339" v="261"/>
          <ac:inkMkLst>
            <pc:docMk/>
            <pc:sldMk cId="817390416" sldId="306"/>
            <ac:inkMk id="7" creationId="{D83FF6F7-3901-42C9-8F02-38B56AAE9481}"/>
          </ac:inkMkLst>
        </pc:inkChg>
        <pc:inkChg chg="add del">
          <ac:chgData name="BIRMINGHAM Westley" userId="e5dfc1f2-9f37-4455-aa92-adfbd69b327c" providerId="ADAL" clId="{9FDD157F-9DAC-47F8-892F-548AAB8E4688}" dt="2019-11-20T21:41:25.339" v="261"/>
          <ac:inkMkLst>
            <pc:docMk/>
            <pc:sldMk cId="817390416" sldId="306"/>
            <ac:inkMk id="8" creationId="{5FC4B65B-2F37-4D4E-B3BE-ADAFA4A51888}"/>
          </ac:inkMkLst>
        </pc:inkChg>
        <pc:inkChg chg="add del">
          <ac:chgData name="BIRMINGHAM Westley" userId="e5dfc1f2-9f37-4455-aa92-adfbd69b327c" providerId="ADAL" clId="{9FDD157F-9DAC-47F8-892F-548AAB8E4688}" dt="2019-11-20T21:41:25.339" v="261"/>
          <ac:inkMkLst>
            <pc:docMk/>
            <pc:sldMk cId="817390416" sldId="306"/>
            <ac:inkMk id="9" creationId="{636ABECB-345A-4DF2-B3E1-4C73C3891D31}"/>
          </ac:inkMkLst>
        </pc:inkChg>
        <pc:inkChg chg="add del mod">
          <ac:chgData name="BIRMINGHAM Westley" userId="e5dfc1f2-9f37-4455-aa92-adfbd69b327c" providerId="ADAL" clId="{9FDD157F-9DAC-47F8-892F-548AAB8E4688}" dt="2019-11-21T14:03:37.087" v="2430" actId="478"/>
          <ac:inkMkLst>
            <pc:docMk/>
            <pc:sldMk cId="817390416" sldId="306"/>
            <ac:inkMk id="13" creationId="{92B0A86A-397B-49D3-9726-A4AD20D8C0BD}"/>
          </ac:inkMkLst>
        </pc:inkChg>
        <pc:inkChg chg="add del mod">
          <ac:chgData name="BIRMINGHAM Westley" userId="e5dfc1f2-9f37-4455-aa92-adfbd69b327c" providerId="ADAL" clId="{9FDD157F-9DAC-47F8-892F-548AAB8E4688}" dt="2019-11-21T14:03:36.423" v="2428" actId="478"/>
          <ac:inkMkLst>
            <pc:docMk/>
            <pc:sldMk cId="817390416" sldId="306"/>
            <ac:inkMk id="14" creationId="{14B8F9C7-C44D-4091-BC5E-31A5B31F6386}"/>
          </ac:inkMkLst>
        </pc:inkChg>
        <pc:inkChg chg="add del mod">
          <ac:chgData name="BIRMINGHAM Westley" userId="e5dfc1f2-9f37-4455-aa92-adfbd69b327c" providerId="ADAL" clId="{9FDD157F-9DAC-47F8-892F-548AAB8E4688}" dt="2019-11-21T14:03:37.083" v="2429" actId="478"/>
          <ac:inkMkLst>
            <pc:docMk/>
            <pc:sldMk cId="817390416" sldId="306"/>
            <ac:inkMk id="15" creationId="{C544C125-79FF-4D7F-8D43-A24634AE608F}"/>
          </ac:inkMkLst>
        </pc:inkChg>
        <pc:cxnChg chg="add del mod">
          <ac:chgData name="BIRMINGHAM Westley" userId="e5dfc1f2-9f37-4455-aa92-adfbd69b327c" providerId="ADAL" clId="{9FDD157F-9DAC-47F8-892F-548AAB8E4688}" dt="2019-11-21T14:01:32.138" v="2385" actId="11529"/>
          <ac:cxnSpMkLst>
            <pc:docMk/>
            <pc:sldMk cId="817390416" sldId="306"/>
            <ac:cxnSpMk id="5" creationId="{9C7C7D4F-57F4-40DD-8556-87F809705380}"/>
          </ac:cxnSpMkLst>
        </pc:cxnChg>
        <pc:cxnChg chg="add del mod">
          <ac:chgData name="BIRMINGHAM Westley" userId="e5dfc1f2-9f37-4455-aa92-adfbd69b327c" providerId="ADAL" clId="{9FDD157F-9DAC-47F8-892F-548AAB8E4688}" dt="2019-11-22T10:37:18.453" v="3745" actId="478"/>
          <ac:cxnSpMkLst>
            <pc:docMk/>
            <pc:sldMk cId="817390416" sldId="306"/>
            <ac:cxnSpMk id="7" creationId="{CC4B40EE-D559-4622-B64C-10D3F8F0D1A1}"/>
          </ac:cxnSpMkLst>
        </pc:cxnChg>
      </pc:sldChg>
      <pc:sldChg chg="addSp delSp modSp add modTransition">
        <pc:chgData name="BIRMINGHAM Westley" userId="e5dfc1f2-9f37-4455-aa92-adfbd69b327c" providerId="ADAL" clId="{9FDD157F-9DAC-47F8-892F-548AAB8E4688}" dt="2019-11-22T07:25:02.551" v="3720" actId="20577"/>
        <pc:sldMkLst>
          <pc:docMk/>
          <pc:sldMk cId="2534467869" sldId="307"/>
        </pc:sldMkLst>
        <pc:spChg chg="mod">
          <ac:chgData name="BIRMINGHAM Westley" userId="e5dfc1f2-9f37-4455-aa92-adfbd69b327c" providerId="ADAL" clId="{9FDD157F-9DAC-47F8-892F-548AAB8E4688}" dt="2019-11-21T10:13:43.922" v="1454" actId="20577"/>
          <ac:spMkLst>
            <pc:docMk/>
            <pc:sldMk cId="2534467869" sldId="307"/>
            <ac:spMk id="2" creationId="{5DF31DB4-EA43-4F54-BBB1-9458C78CB696}"/>
          </ac:spMkLst>
        </pc:spChg>
        <pc:spChg chg="mod">
          <ac:chgData name="BIRMINGHAM Westley" userId="e5dfc1f2-9f37-4455-aa92-adfbd69b327c" providerId="ADAL" clId="{9FDD157F-9DAC-47F8-892F-548AAB8E4688}" dt="2019-11-21T09:58:23.861" v="345" actId="790"/>
          <ac:spMkLst>
            <pc:docMk/>
            <pc:sldMk cId="2534467869" sldId="307"/>
            <ac:spMk id="3" creationId="{AB1CAA5C-3C3A-4561-8792-624F9A8F5639}"/>
          </ac:spMkLst>
        </pc:spChg>
        <pc:spChg chg="add del">
          <ac:chgData name="BIRMINGHAM Westley" userId="e5dfc1f2-9f37-4455-aa92-adfbd69b327c" providerId="ADAL" clId="{9FDD157F-9DAC-47F8-892F-548AAB8E4688}" dt="2019-11-21T11:09:33.150" v="1561"/>
          <ac:spMkLst>
            <pc:docMk/>
            <pc:sldMk cId="2534467869" sldId="307"/>
            <ac:spMk id="4" creationId="{4EB3D536-4E31-4973-933E-1234CF051ADA}"/>
          </ac:spMkLst>
        </pc:spChg>
        <pc:spChg chg="add del mod">
          <ac:chgData name="BIRMINGHAM Westley" userId="e5dfc1f2-9f37-4455-aa92-adfbd69b327c" providerId="ADAL" clId="{9FDD157F-9DAC-47F8-892F-548AAB8E4688}" dt="2019-11-21T17:39:42.446" v="2782" actId="478"/>
          <ac:spMkLst>
            <pc:docMk/>
            <pc:sldMk cId="2534467869" sldId="307"/>
            <ac:spMk id="5" creationId="{A9ACD061-40E2-4BF1-9475-069DC3C3D62E}"/>
          </ac:spMkLst>
        </pc:spChg>
        <pc:spChg chg="add del">
          <ac:chgData name="BIRMINGHAM Westley" userId="e5dfc1f2-9f37-4455-aa92-adfbd69b327c" providerId="ADAL" clId="{9FDD157F-9DAC-47F8-892F-548AAB8E4688}" dt="2019-11-21T11:10:03.532" v="1566"/>
          <ac:spMkLst>
            <pc:docMk/>
            <pc:sldMk cId="2534467869" sldId="307"/>
            <ac:spMk id="6" creationId="{DF09CD67-7F16-4859-8DCB-C30B3C8B98E3}"/>
          </ac:spMkLst>
        </pc:spChg>
        <pc:spChg chg="add del mod">
          <ac:chgData name="BIRMINGHAM Westley" userId="e5dfc1f2-9f37-4455-aa92-adfbd69b327c" providerId="ADAL" clId="{9FDD157F-9DAC-47F8-892F-548AAB8E4688}" dt="2019-11-21T17:39:42.446" v="2782" actId="478"/>
          <ac:spMkLst>
            <pc:docMk/>
            <pc:sldMk cId="2534467869" sldId="307"/>
            <ac:spMk id="7" creationId="{86895AC7-34BA-4CF1-91A3-C8CB1A4EDF12}"/>
          </ac:spMkLst>
        </pc:spChg>
        <pc:spChg chg="add del">
          <ac:chgData name="BIRMINGHAM Westley" userId="e5dfc1f2-9f37-4455-aa92-adfbd69b327c" providerId="ADAL" clId="{9FDD157F-9DAC-47F8-892F-548AAB8E4688}" dt="2019-11-21T11:10:21.060" v="1570"/>
          <ac:spMkLst>
            <pc:docMk/>
            <pc:sldMk cId="2534467869" sldId="307"/>
            <ac:spMk id="8" creationId="{7D60FBF0-EF63-4492-B904-E2D305EECA1D}"/>
          </ac:spMkLst>
        </pc:spChg>
        <pc:spChg chg="add mod">
          <ac:chgData name="BIRMINGHAM Westley" userId="e5dfc1f2-9f37-4455-aa92-adfbd69b327c" providerId="ADAL" clId="{9FDD157F-9DAC-47F8-892F-548AAB8E4688}" dt="2019-11-21T22:20:17.897" v="3282" actId="1036"/>
          <ac:spMkLst>
            <pc:docMk/>
            <pc:sldMk cId="2534467869" sldId="307"/>
            <ac:spMk id="8" creationId="{F42F9C61-C839-4056-ACED-AB5C4BFC9513}"/>
          </ac:spMkLst>
        </pc:spChg>
        <pc:spChg chg="add mod">
          <ac:chgData name="BIRMINGHAM Westley" userId="e5dfc1f2-9f37-4455-aa92-adfbd69b327c" providerId="ADAL" clId="{9FDD157F-9DAC-47F8-892F-548AAB8E4688}" dt="2019-11-22T07:25:02.551" v="3720" actId="20577"/>
          <ac:spMkLst>
            <pc:docMk/>
            <pc:sldMk cId="2534467869" sldId="307"/>
            <ac:spMk id="9" creationId="{0A54DB36-C15A-40B4-B3D5-A9BD5B9DC7DD}"/>
          </ac:spMkLst>
        </pc:spChg>
        <pc:spChg chg="add mod">
          <ac:chgData name="BIRMINGHAM Westley" userId="e5dfc1f2-9f37-4455-aa92-adfbd69b327c" providerId="ADAL" clId="{9FDD157F-9DAC-47F8-892F-548AAB8E4688}" dt="2019-11-21T22:20:17.897" v="3282" actId="1036"/>
          <ac:spMkLst>
            <pc:docMk/>
            <pc:sldMk cId="2534467869" sldId="307"/>
            <ac:spMk id="12" creationId="{33DE8DEB-6D5A-4BB2-9BCA-824DEA65FB5C}"/>
          </ac:spMkLst>
        </pc:spChg>
        <pc:spChg chg="add mod">
          <ac:chgData name="BIRMINGHAM Westley" userId="e5dfc1f2-9f37-4455-aa92-adfbd69b327c" providerId="ADAL" clId="{9FDD157F-9DAC-47F8-892F-548AAB8E4688}" dt="2019-11-21T22:20:17.897" v="3282" actId="1036"/>
          <ac:spMkLst>
            <pc:docMk/>
            <pc:sldMk cId="2534467869" sldId="307"/>
            <ac:spMk id="13" creationId="{5086B7FE-66CE-4AD0-8AAF-B0932BAB2665}"/>
          </ac:spMkLst>
        </pc:spChg>
        <pc:spChg chg="add mod">
          <ac:chgData name="BIRMINGHAM Westley" userId="e5dfc1f2-9f37-4455-aa92-adfbd69b327c" providerId="ADAL" clId="{9FDD157F-9DAC-47F8-892F-548AAB8E4688}" dt="2019-11-21T22:20:26.606" v="3291" actId="1037"/>
          <ac:spMkLst>
            <pc:docMk/>
            <pc:sldMk cId="2534467869" sldId="307"/>
            <ac:spMk id="14" creationId="{A03C40E5-D899-44C8-A4A6-5B1C54F3BD5F}"/>
          </ac:spMkLst>
        </pc:spChg>
        <pc:spChg chg="add del">
          <ac:chgData name="BIRMINGHAM Westley" userId="e5dfc1f2-9f37-4455-aa92-adfbd69b327c" providerId="ADAL" clId="{9FDD157F-9DAC-47F8-892F-548AAB8E4688}" dt="2019-11-21T23:07:29.941" v="3371"/>
          <ac:spMkLst>
            <pc:docMk/>
            <pc:sldMk cId="2534467869" sldId="307"/>
            <ac:spMk id="19" creationId="{AD84545E-C077-4DA8-94BE-099C4DD4A521}"/>
          </ac:spMkLst>
        </pc:spChg>
        <pc:spChg chg="add mod">
          <ac:chgData name="BIRMINGHAM Westley" userId="e5dfc1f2-9f37-4455-aa92-adfbd69b327c" providerId="ADAL" clId="{9FDD157F-9DAC-47F8-892F-548AAB8E4688}" dt="2019-11-22T07:10:38.618" v="3658" actId="1037"/>
          <ac:spMkLst>
            <pc:docMk/>
            <pc:sldMk cId="2534467869" sldId="307"/>
            <ac:spMk id="20" creationId="{02E3AF81-B00B-4825-877B-6EC265C9ED97}"/>
          </ac:spMkLst>
        </pc:spChg>
        <pc:spChg chg="add mod">
          <ac:chgData name="BIRMINGHAM Westley" userId="e5dfc1f2-9f37-4455-aa92-adfbd69b327c" providerId="ADAL" clId="{9FDD157F-9DAC-47F8-892F-548AAB8E4688}" dt="2019-11-22T07:17:25.257" v="3714" actId="20577"/>
          <ac:spMkLst>
            <pc:docMk/>
            <pc:sldMk cId="2534467869" sldId="307"/>
            <ac:spMk id="22" creationId="{7757F271-2346-4350-A078-DA20DCC601FF}"/>
          </ac:spMkLst>
        </pc:spChg>
        <pc:picChg chg="add del mod">
          <ac:chgData name="BIRMINGHAM Westley" userId="e5dfc1f2-9f37-4455-aa92-adfbd69b327c" providerId="ADAL" clId="{9FDD157F-9DAC-47F8-892F-548AAB8E4688}" dt="2019-11-21T22:01:23.720" v="3199" actId="478"/>
          <ac:picMkLst>
            <pc:docMk/>
            <pc:sldMk cId="2534467869" sldId="307"/>
            <ac:picMk id="5" creationId="{CFA89B16-4617-4908-93CF-2E1BD4DF2EB3}"/>
          </ac:picMkLst>
        </pc:picChg>
        <pc:picChg chg="add mod">
          <ac:chgData name="BIRMINGHAM Westley" userId="e5dfc1f2-9f37-4455-aa92-adfbd69b327c" providerId="ADAL" clId="{9FDD157F-9DAC-47F8-892F-548AAB8E4688}" dt="2019-11-21T22:12:26.610" v="3225" actId="1076"/>
          <ac:picMkLst>
            <pc:docMk/>
            <pc:sldMk cId="2534467869" sldId="307"/>
            <ac:picMk id="7" creationId="{2211D51B-25FC-4192-944B-05139D237FAE}"/>
          </ac:picMkLst>
        </pc:picChg>
        <pc:picChg chg="add del mod">
          <ac:chgData name="BIRMINGHAM Westley" userId="e5dfc1f2-9f37-4455-aa92-adfbd69b327c" providerId="ADAL" clId="{9FDD157F-9DAC-47F8-892F-548AAB8E4688}" dt="2019-11-21T17:39:42.446" v="2782" actId="478"/>
          <ac:picMkLst>
            <pc:docMk/>
            <pc:sldMk cId="2534467869" sldId="307"/>
            <ac:picMk id="10" creationId="{1A40435E-F61D-49DA-8834-12845347FF4B}"/>
          </ac:picMkLst>
        </pc:picChg>
        <pc:picChg chg="add del mod modCrop">
          <ac:chgData name="BIRMINGHAM Westley" userId="e5dfc1f2-9f37-4455-aa92-adfbd69b327c" providerId="ADAL" clId="{9FDD157F-9DAC-47F8-892F-548AAB8E4688}" dt="2019-11-22T06:49:40.013" v="3638" actId="478"/>
          <ac:picMkLst>
            <pc:docMk/>
            <pc:sldMk cId="2534467869" sldId="307"/>
            <ac:picMk id="11" creationId="{6D6BC6F0-C9A1-4E9C-BC14-F2724178CECA}"/>
          </ac:picMkLst>
        </pc:picChg>
        <pc:picChg chg="add del mod">
          <ac:chgData name="BIRMINGHAM Westley" userId="e5dfc1f2-9f37-4455-aa92-adfbd69b327c" providerId="ADAL" clId="{9FDD157F-9DAC-47F8-892F-548AAB8E4688}" dt="2019-11-21T17:39:42.446" v="2782" actId="478"/>
          <ac:picMkLst>
            <pc:docMk/>
            <pc:sldMk cId="2534467869" sldId="307"/>
            <ac:picMk id="12" creationId="{2DCD19E5-679B-47F3-9985-C70743A0E9A1}"/>
          </ac:picMkLst>
        </pc:picChg>
        <pc:picChg chg="add del mod">
          <ac:chgData name="BIRMINGHAM Westley" userId="e5dfc1f2-9f37-4455-aa92-adfbd69b327c" providerId="ADAL" clId="{9FDD157F-9DAC-47F8-892F-548AAB8E4688}" dt="2019-11-21T16:09:00.680" v="2512"/>
          <ac:picMkLst>
            <pc:docMk/>
            <pc:sldMk cId="2534467869" sldId="307"/>
            <ac:picMk id="14" creationId="{C964ECA2-6829-4D42-80AB-28786E0205DD}"/>
          </ac:picMkLst>
        </pc:picChg>
        <pc:picChg chg="add mod modCrop">
          <ac:chgData name="BIRMINGHAM Westley" userId="e5dfc1f2-9f37-4455-aa92-adfbd69b327c" providerId="ADAL" clId="{9FDD157F-9DAC-47F8-892F-548AAB8E4688}" dt="2019-11-21T22:20:01.298" v="3274" actId="1076"/>
          <ac:picMkLst>
            <pc:docMk/>
            <pc:sldMk cId="2534467869" sldId="307"/>
            <ac:picMk id="15" creationId="{489F3CF0-8D21-4ADC-808F-49F5A1182740}"/>
          </ac:picMkLst>
        </pc:picChg>
        <pc:cxnChg chg="add mod">
          <ac:chgData name="BIRMINGHAM Westley" userId="e5dfc1f2-9f37-4455-aa92-adfbd69b327c" providerId="ADAL" clId="{9FDD157F-9DAC-47F8-892F-548AAB8E4688}" dt="2019-11-21T22:26:17.179" v="3297" actId="14100"/>
          <ac:cxnSpMkLst>
            <pc:docMk/>
            <pc:sldMk cId="2534467869" sldId="307"/>
            <ac:cxnSpMk id="10" creationId="{FCEBD1CC-D45D-4B30-9549-B319D453D4E0}"/>
          </ac:cxnSpMkLst>
        </pc:cxnChg>
        <pc:cxnChg chg="add mod">
          <ac:chgData name="BIRMINGHAM Westley" userId="e5dfc1f2-9f37-4455-aa92-adfbd69b327c" providerId="ADAL" clId="{9FDD157F-9DAC-47F8-892F-548AAB8E4688}" dt="2019-11-22T07:12:04.270" v="3709" actId="1582"/>
          <ac:cxnSpMkLst>
            <pc:docMk/>
            <pc:sldMk cId="2534467869" sldId="307"/>
            <ac:cxnSpMk id="18" creationId="{B2DFB63B-74C5-4894-AEEE-A79DEC4B7BC0}"/>
          </ac:cxnSpMkLst>
        </pc:cxnChg>
        <pc:cxnChg chg="add mod">
          <ac:chgData name="BIRMINGHAM Westley" userId="e5dfc1f2-9f37-4455-aa92-adfbd69b327c" providerId="ADAL" clId="{9FDD157F-9DAC-47F8-892F-548AAB8E4688}" dt="2019-11-22T07:12:10.724" v="3710" actId="1582"/>
          <ac:cxnSpMkLst>
            <pc:docMk/>
            <pc:sldMk cId="2534467869" sldId="307"/>
            <ac:cxnSpMk id="21" creationId="{2B932A99-EEA3-4748-8C68-493E390910A2}"/>
          </ac:cxnSpMkLst>
        </pc:cxnChg>
      </pc:sldChg>
      <pc:sldChg chg="addSp modSp add del">
        <pc:chgData name="BIRMINGHAM Westley" userId="e5dfc1f2-9f37-4455-aa92-adfbd69b327c" providerId="ADAL" clId="{9FDD157F-9DAC-47F8-892F-548AAB8E4688}" dt="2019-11-21T14:20:33.470" v="2477" actId="2696"/>
        <pc:sldMkLst>
          <pc:docMk/>
          <pc:sldMk cId="745587448" sldId="308"/>
        </pc:sldMkLst>
        <pc:spChg chg="mod">
          <ac:chgData name="BIRMINGHAM Westley" userId="e5dfc1f2-9f37-4455-aa92-adfbd69b327c" providerId="ADAL" clId="{9FDD157F-9DAC-47F8-892F-548AAB8E4688}" dt="2019-11-21T14:12:36.889" v="2465" actId="20577"/>
          <ac:spMkLst>
            <pc:docMk/>
            <pc:sldMk cId="745587448" sldId="308"/>
            <ac:spMk id="2" creationId="{AA7AA47F-C9E5-41C8-A4B7-EED833BCE750}"/>
          </ac:spMkLst>
        </pc:spChg>
        <pc:picChg chg="add mod">
          <ac:chgData name="BIRMINGHAM Westley" userId="e5dfc1f2-9f37-4455-aa92-adfbd69b327c" providerId="ADAL" clId="{9FDD157F-9DAC-47F8-892F-548AAB8E4688}" dt="2019-11-21T14:12:46.290" v="2469" actId="1076"/>
          <ac:picMkLst>
            <pc:docMk/>
            <pc:sldMk cId="745587448" sldId="308"/>
            <ac:picMk id="4" creationId="{BDA792B9-7BD9-427D-9563-B77615BD546B}"/>
          </ac:picMkLst>
        </pc:picChg>
      </pc:sldChg>
      <pc:sldChg chg="addSp delSp modSp add">
        <pc:chgData name="BIRMINGHAM Westley" userId="e5dfc1f2-9f37-4455-aa92-adfbd69b327c" providerId="ADAL" clId="{9FDD157F-9DAC-47F8-892F-548AAB8E4688}" dt="2019-11-22T10:24:15.881" v="3721"/>
        <pc:sldMkLst>
          <pc:docMk/>
          <pc:sldMk cId="4147985899" sldId="309"/>
        </pc:sldMkLst>
        <pc:spChg chg="mod">
          <ac:chgData name="BIRMINGHAM Westley" userId="e5dfc1f2-9f37-4455-aa92-adfbd69b327c" providerId="ADAL" clId="{9FDD157F-9DAC-47F8-892F-548AAB8E4688}" dt="2019-11-21T23:39:27.977" v="3554" actId="1076"/>
          <ac:spMkLst>
            <pc:docMk/>
            <pc:sldMk cId="4147985899" sldId="309"/>
            <ac:spMk id="3" creationId="{60E29101-C1D9-49F4-A774-387EAB3D25DE}"/>
          </ac:spMkLst>
        </pc:spChg>
        <pc:spChg chg="add del">
          <ac:chgData name="BIRMINGHAM Westley" userId="e5dfc1f2-9f37-4455-aa92-adfbd69b327c" providerId="ADAL" clId="{9FDD157F-9DAC-47F8-892F-548AAB8E4688}" dt="2019-11-21T14:18:44.156" v="2472"/>
          <ac:spMkLst>
            <pc:docMk/>
            <pc:sldMk cId="4147985899" sldId="309"/>
            <ac:spMk id="6" creationId="{CFBABB74-81A6-4D86-9E31-E6556B0800FD}"/>
          </ac:spMkLst>
        </pc:spChg>
        <pc:spChg chg="mod">
          <ac:chgData name="BIRMINGHAM Westley" userId="e5dfc1f2-9f37-4455-aa92-adfbd69b327c" providerId="ADAL" clId="{9FDD157F-9DAC-47F8-892F-548AAB8E4688}" dt="2019-11-21T23:39:33.992" v="3568" actId="1036"/>
          <ac:spMkLst>
            <pc:docMk/>
            <pc:sldMk cId="4147985899" sldId="309"/>
            <ac:spMk id="9" creationId="{FB02D6CB-D093-4D14-AF73-31FC06F26508}"/>
          </ac:spMkLst>
        </pc:spChg>
        <pc:picChg chg="add mod">
          <ac:chgData name="BIRMINGHAM Westley" userId="e5dfc1f2-9f37-4455-aa92-adfbd69b327c" providerId="ADAL" clId="{9FDD157F-9DAC-47F8-892F-548AAB8E4688}" dt="2019-11-21T14:19:33.901" v="2476" actId="1076"/>
          <ac:picMkLst>
            <pc:docMk/>
            <pc:sldMk cId="4147985899" sldId="309"/>
            <ac:picMk id="10" creationId="{6433037D-D695-4A12-97EF-DF86F0D55F76}"/>
          </ac:picMkLst>
        </pc:picChg>
        <pc:picChg chg="mod">
          <ac:chgData name="BIRMINGHAM Westley" userId="e5dfc1f2-9f37-4455-aa92-adfbd69b327c" providerId="ADAL" clId="{9FDD157F-9DAC-47F8-892F-548AAB8E4688}" dt="2019-11-21T23:39:33.992" v="3568" actId="1036"/>
          <ac:picMkLst>
            <pc:docMk/>
            <pc:sldMk cId="4147985899" sldId="309"/>
            <ac:picMk id="11" creationId="{7EA73CA6-157D-4F01-B7FB-5394CD45F00D}"/>
          </ac:picMkLst>
        </pc:picChg>
        <pc:inkChg chg="add">
          <ac:chgData name="BIRMINGHAM Westley" userId="e5dfc1f2-9f37-4455-aa92-adfbd69b327c" providerId="ADAL" clId="{9FDD157F-9DAC-47F8-892F-548AAB8E4688}" dt="2019-11-22T10:24:15.881" v="3721"/>
          <ac:inkMkLst>
            <pc:docMk/>
            <pc:sldMk cId="4147985899" sldId="309"/>
            <ac:inkMk id="6" creationId="{20082F9B-3870-4886-8960-57D18C460370}"/>
          </ac:inkMkLst>
        </pc:inkChg>
      </pc:sldChg>
      <pc:sldChg chg="addSp delSp modSp add del ord">
        <pc:chgData name="BIRMINGHAM Westley" userId="e5dfc1f2-9f37-4455-aa92-adfbd69b327c" providerId="ADAL" clId="{9FDD157F-9DAC-47F8-892F-548AAB8E4688}" dt="2019-11-21T17:56:15.791" v="2857" actId="2696"/>
        <pc:sldMkLst>
          <pc:docMk/>
          <pc:sldMk cId="58125273" sldId="310"/>
        </pc:sldMkLst>
        <pc:picChg chg="add del mod">
          <ac:chgData name="BIRMINGHAM Westley" userId="e5dfc1f2-9f37-4455-aa92-adfbd69b327c" providerId="ADAL" clId="{9FDD157F-9DAC-47F8-892F-548AAB8E4688}" dt="2019-11-21T17:39:46.314" v="2783"/>
          <ac:picMkLst>
            <pc:docMk/>
            <pc:sldMk cId="58125273" sldId="310"/>
            <ac:picMk id="5" creationId="{18E24536-2430-427C-9CD9-766ECDCC86DF}"/>
          </ac:picMkLst>
        </pc:picChg>
      </pc:sldChg>
      <pc:sldChg chg="addSp delSp modSp add">
        <pc:chgData name="BIRMINGHAM Westley" userId="e5dfc1f2-9f37-4455-aa92-adfbd69b327c" providerId="ADAL" clId="{9FDD157F-9DAC-47F8-892F-548AAB8E4688}" dt="2019-11-22T12:23:28.470" v="3862" actId="20577"/>
        <pc:sldMkLst>
          <pc:docMk/>
          <pc:sldMk cId="94416209" sldId="310"/>
        </pc:sldMkLst>
        <pc:spChg chg="mod">
          <ac:chgData name="BIRMINGHAM Westley" userId="e5dfc1f2-9f37-4455-aa92-adfbd69b327c" providerId="ADAL" clId="{9FDD157F-9DAC-47F8-892F-548AAB8E4688}" dt="2019-11-21T20:41:23.537" v="2968"/>
          <ac:spMkLst>
            <pc:docMk/>
            <pc:sldMk cId="94416209" sldId="310"/>
            <ac:spMk id="2" creationId="{7BDEA020-69F7-44B5-B5B6-9DF1838E386A}"/>
          </ac:spMkLst>
        </pc:spChg>
        <pc:spChg chg="add mod">
          <ac:chgData name="BIRMINGHAM Westley" userId="e5dfc1f2-9f37-4455-aa92-adfbd69b327c" providerId="ADAL" clId="{9FDD157F-9DAC-47F8-892F-548AAB8E4688}" dt="2019-11-21T21:16:22.245" v="3198" actId="12"/>
          <ac:spMkLst>
            <pc:docMk/>
            <pc:sldMk cId="94416209" sldId="310"/>
            <ac:spMk id="4" creationId="{C25571A1-1CF6-4E12-A314-FE29F6FA8F04}"/>
          </ac:spMkLst>
        </pc:spChg>
        <pc:spChg chg="add del">
          <ac:chgData name="BIRMINGHAM Westley" userId="e5dfc1f2-9f37-4455-aa92-adfbd69b327c" providerId="ADAL" clId="{9FDD157F-9DAC-47F8-892F-548AAB8E4688}" dt="2019-11-21T20:43:41.746" v="3016"/>
          <ac:spMkLst>
            <pc:docMk/>
            <pc:sldMk cId="94416209" sldId="310"/>
            <ac:spMk id="5" creationId="{CF8D701A-2E19-41D5-83F1-1986F2D5A4AF}"/>
          </ac:spMkLst>
        </pc:spChg>
        <pc:spChg chg="add mod">
          <ac:chgData name="BIRMINGHAM Westley" userId="e5dfc1f2-9f37-4455-aa92-adfbd69b327c" providerId="ADAL" clId="{9FDD157F-9DAC-47F8-892F-548AAB8E4688}" dt="2019-11-21T22:46:28.038" v="3368" actId="20577"/>
          <ac:spMkLst>
            <pc:docMk/>
            <pc:sldMk cId="94416209" sldId="310"/>
            <ac:spMk id="6" creationId="{2696F2B3-905E-47EC-B57B-3E481BEEB4D1}"/>
          </ac:spMkLst>
        </pc:spChg>
        <pc:spChg chg="add mod">
          <ac:chgData name="BIRMINGHAM Westley" userId="e5dfc1f2-9f37-4455-aa92-adfbd69b327c" providerId="ADAL" clId="{9FDD157F-9DAC-47F8-892F-548AAB8E4688}" dt="2019-11-22T12:23:28.470" v="3862" actId="20577"/>
          <ac:spMkLst>
            <pc:docMk/>
            <pc:sldMk cId="94416209" sldId="310"/>
            <ac:spMk id="14" creationId="{23DD29E0-1EC7-4DEC-88C8-C0FA1E6C4443}"/>
          </ac:spMkLst>
        </pc:spChg>
        <pc:spChg chg="add mod">
          <ac:chgData name="BIRMINGHAM Westley" userId="e5dfc1f2-9f37-4455-aa92-adfbd69b327c" providerId="ADAL" clId="{9FDD157F-9DAC-47F8-892F-548AAB8E4688}" dt="2019-11-21T22:45:54.224" v="3364" actId="1076"/>
          <ac:spMkLst>
            <pc:docMk/>
            <pc:sldMk cId="94416209" sldId="310"/>
            <ac:spMk id="18" creationId="{41A8025C-8C30-427F-847A-A6A6BDB87605}"/>
          </ac:spMkLst>
        </pc:spChg>
        <pc:spChg chg="add mod">
          <ac:chgData name="BIRMINGHAM Westley" userId="e5dfc1f2-9f37-4455-aa92-adfbd69b327c" providerId="ADAL" clId="{9FDD157F-9DAC-47F8-892F-548AAB8E4688}" dt="2019-11-21T22:45:42.056" v="3363" actId="1076"/>
          <ac:spMkLst>
            <pc:docMk/>
            <pc:sldMk cId="94416209" sldId="310"/>
            <ac:spMk id="21" creationId="{02F3FF28-ACB1-4198-BD88-837A71D2D24D}"/>
          </ac:spMkLst>
        </pc:spChg>
        <pc:picChg chg="add del mod">
          <ac:chgData name="BIRMINGHAM Westley" userId="e5dfc1f2-9f37-4455-aa92-adfbd69b327c" providerId="ADAL" clId="{9FDD157F-9DAC-47F8-892F-548AAB8E4688}" dt="2019-11-21T20:54:10.379" v="3136" actId="478"/>
          <ac:picMkLst>
            <pc:docMk/>
            <pc:sldMk cId="94416209" sldId="310"/>
            <ac:picMk id="8" creationId="{4D2BCE36-303E-4F3E-9632-99312B450E21}"/>
          </ac:picMkLst>
        </pc:picChg>
        <pc:picChg chg="add del mod">
          <ac:chgData name="BIRMINGHAM Westley" userId="e5dfc1f2-9f37-4455-aa92-adfbd69b327c" providerId="ADAL" clId="{9FDD157F-9DAC-47F8-892F-548AAB8E4688}" dt="2019-11-21T20:53:17.836" v="3128" actId="478"/>
          <ac:picMkLst>
            <pc:docMk/>
            <pc:sldMk cId="94416209" sldId="310"/>
            <ac:picMk id="9" creationId="{02CCE1B2-D917-45C1-A875-E7302D1DE948}"/>
          </ac:picMkLst>
        </pc:picChg>
        <pc:picChg chg="add del mod">
          <ac:chgData name="BIRMINGHAM Westley" userId="e5dfc1f2-9f37-4455-aa92-adfbd69b327c" providerId="ADAL" clId="{9FDD157F-9DAC-47F8-892F-548AAB8E4688}" dt="2019-11-21T21:04:33.854" v="3166" actId="478"/>
          <ac:picMkLst>
            <pc:docMk/>
            <pc:sldMk cId="94416209" sldId="310"/>
            <ac:picMk id="11" creationId="{2F44313D-D019-44EF-A38F-CDA462314B08}"/>
          </ac:picMkLst>
        </pc:picChg>
        <pc:picChg chg="add mod">
          <ac:chgData name="BIRMINGHAM Westley" userId="e5dfc1f2-9f37-4455-aa92-adfbd69b327c" providerId="ADAL" clId="{9FDD157F-9DAC-47F8-892F-548AAB8E4688}" dt="2019-11-21T21:06:30.669" v="3195" actId="1038"/>
          <ac:picMkLst>
            <pc:docMk/>
            <pc:sldMk cId="94416209" sldId="310"/>
            <ac:picMk id="13" creationId="{DFAD415A-ED90-45E9-8530-306BEBD9DBFE}"/>
          </ac:picMkLst>
        </pc:picChg>
        <pc:picChg chg="add mod">
          <ac:chgData name="BIRMINGHAM Westley" userId="e5dfc1f2-9f37-4455-aa92-adfbd69b327c" providerId="ADAL" clId="{9FDD157F-9DAC-47F8-892F-548AAB8E4688}" dt="2019-11-21T20:52:49.512" v="3119" actId="1076"/>
          <ac:picMkLst>
            <pc:docMk/>
            <pc:sldMk cId="94416209" sldId="310"/>
            <ac:picMk id="1026" creationId="{17A029E5-71FB-424A-81FD-96BBF27150CE}"/>
          </ac:picMkLst>
        </pc:picChg>
        <pc:picChg chg="add mod">
          <ac:chgData name="BIRMINGHAM Westley" userId="e5dfc1f2-9f37-4455-aa92-adfbd69b327c" providerId="ADAL" clId="{9FDD157F-9DAC-47F8-892F-548AAB8E4688}" dt="2019-11-21T20:52:40.138" v="3117" actId="1076"/>
          <ac:picMkLst>
            <pc:docMk/>
            <pc:sldMk cId="94416209" sldId="310"/>
            <ac:picMk id="1027" creationId="{DD274C19-0ECA-4F2F-B0A9-C181680BED60}"/>
          </ac:picMkLst>
        </pc:picChg>
        <pc:cxnChg chg="add mod">
          <ac:chgData name="BIRMINGHAM Westley" userId="e5dfc1f2-9f37-4455-aa92-adfbd69b327c" providerId="ADAL" clId="{9FDD157F-9DAC-47F8-892F-548AAB8E4688}" dt="2019-11-21T22:42:45.116" v="3299"/>
          <ac:cxnSpMkLst>
            <pc:docMk/>
            <pc:sldMk cId="94416209" sldId="310"/>
            <ac:cxnSpMk id="15" creationId="{03918515-B141-487F-84B8-FDC4B89D8682}"/>
          </ac:cxnSpMkLst>
        </pc:cxnChg>
        <pc:cxnChg chg="add mod">
          <ac:chgData name="BIRMINGHAM Westley" userId="e5dfc1f2-9f37-4455-aa92-adfbd69b327c" providerId="ADAL" clId="{9FDD157F-9DAC-47F8-892F-548AAB8E4688}" dt="2019-11-21T22:42:57.674" v="3301"/>
          <ac:cxnSpMkLst>
            <pc:docMk/>
            <pc:sldMk cId="94416209" sldId="310"/>
            <ac:cxnSpMk id="17" creationId="{C53D994A-F7CF-4C20-A287-27E7B13AE9CC}"/>
          </ac:cxnSpMkLst>
        </pc:cxnChg>
      </pc:sldChg>
      <pc:sldChg chg="add del">
        <pc:chgData name="BIRMINGHAM Westley" userId="e5dfc1f2-9f37-4455-aa92-adfbd69b327c" providerId="ADAL" clId="{9FDD157F-9DAC-47F8-892F-548AAB8E4688}" dt="2019-11-21T16:08:59.580" v="2510"/>
        <pc:sldMkLst>
          <pc:docMk/>
          <pc:sldMk cId="360226272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CB7393-F35B-488D-A73E-402FEFDF8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50C49-3D2C-4EE1-960D-6752FBF943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0A688-7AFD-4006-A20B-568238D900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9DD64-28A7-4459-94A3-62BE526199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E69D0-1366-4DF2-BF85-5E3DBD8901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802DB-0537-4BDB-BB3E-4A66EE9DC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65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806.2746" units="1/cm"/>
          <inkml:channelProperty channel="Y" name="resolution" value="1433.37708" units="1/cm"/>
          <inkml:channelProperty channel="F" name="resolution" value="3640.77783" units="1/dev"/>
          <inkml:channelProperty channel="T" name="resolution" value="1" units="1/dev"/>
        </inkml:channelProperties>
      </inkml:inkSource>
      <inkml:timestamp xml:id="ts0" timeString="2019-11-22T10:20:06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17709 10569 256 0</inkml:trace>
  <inkml:trace contextRef="#ctx0" brushRef="#br0" timeOffset="52.624">17706 10567 256 0,'0'0'20'0,"0"0"-6"0,0 0-15 0,0 0 11 0,0 0-3 16,0 0-25-1,-1 1 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8804-66D1-43DD-82E6-A0C4D8BB1698}" type="datetimeFigureOut">
              <a:rPr lang="en-GB" smtClean="0"/>
              <a:t>22/11/2019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58ED8-E7EE-41CE-93CA-48AFF35E08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05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ndar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74E286-0374-4C34-BA59-4EED81EC2847}"/>
              </a:ext>
            </a:extLst>
          </p:cNvPr>
          <p:cNvSpPr/>
          <p:nvPr userDrawn="1"/>
        </p:nvSpPr>
        <p:spPr>
          <a:xfrm>
            <a:off x="0" y="5961875"/>
            <a:ext cx="12192000" cy="896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773DEA-A37C-4C44-B8A4-B31261EBE1FE}"/>
              </a:ext>
            </a:extLst>
          </p:cNvPr>
          <p:cNvSpPr/>
          <p:nvPr userDrawn="1"/>
        </p:nvSpPr>
        <p:spPr>
          <a:xfrm>
            <a:off x="232161" y="1573276"/>
            <a:ext cx="5868987" cy="282012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53D3F-7438-4603-B654-4FAA47CD3D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2161" y="1573276"/>
            <a:ext cx="5863839" cy="12240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dirty="0"/>
              <a:t>Click to edit presentation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5A752-4605-48EA-BC6B-009C035BD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600" y="2887658"/>
            <a:ext cx="5857200" cy="58274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D0A3AE-4648-4E64-99FF-F03013BEB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775" y="3592800"/>
            <a:ext cx="5864225" cy="482400"/>
          </a:xfrm>
        </p:spPr>
        <p:txBody>
          <a:bodyPr>
            <a:normAutofit/>
          </a:bodyPr>
          <a:lstStyle>
            <a:lvl1pPr marL="0" indent="0">
              <a:buNone/>
              <a:defRPr sz="1100" i="1"/>
            </a:lvl1pPr>
          </a:lstStyle>
          <a:p>
            <a:r>
              <a:rPr lang="fr-FR" dirty="0" err="1"/>
              <a:t>Surname</a:t>
            </a:r>
            <a:r>
              <a:rPr lang="fr-FR" dirty="0"/>
              <a:t> Name – Name Meeting – Place – </a:t>
            </a:r>
            <a:r>
              <a:rPr lang="fr-FR" dirty="0" err="1"/>
              <a:t>Month</a:t>
            </a:r>
            <a:r>
              <a:rPr lang="fr-FR" dirty="0"/>
              <a:t> </a:t>
            </a:r>
            <a:r>
              <a:rPr lang="fr-FR" dirty="0" err="1"/>
              <a:t>Year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3DB004-95D8-4C51-AA9A-90B10B853843}"/>
              </a:ext>
            </a:extLst>
          </p:cNvPr>
          <p:cNvGrpSpPr/>
          <p:nvPr userDrawn="1"/>
        </p:nvGrpSpPr>
        <p:grpSpPr>
          <a:xfrm>
            <a:off x="0" y="2886931"/>
            <a:ext cx="237308" cy="262137"/>
            <a:chOff x="0" y="250174"/>
            <a:chExt cx="237308" cy="26213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5390F9-CAA0-4408-83CE-C839C60DCB9F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E85192-40B8-4BE8-AB2C-2A4D392CB062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DE3DF5-405B-4369-8B22-D8739B92544E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 descr="A picture containing object, sky&#10;&#10;Description automatically generated">
            <a:extLst>
              <a:ext uri="{FF2B5EF4-FFF2-40B4-BE49-F238E27FC236}">
                <a16:creationId xmlns:a16="http://schemas.microsoft.com/office/drawing/2014/main" id="{D4C14A36-254A-450C-9745-4AF7ACAFF9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9781" y="6260050"/>
            <a:ext cx="1975164" cy="2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0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MAZARS OFFICE][SECTION] customizabl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85C8C3-BB90-420D-B903-8E32D94F971E}"/>
              </a:ext>
            </a:extLst>
          </p:cNvPr>
          <p:cNvSpPr/>
          <p:nvPr userDrawn="1"/>
        </p:nvSpPr>
        <p:spPr>
          <a:xfrm>
            <a:off x="0" y="0"/>
            <a:ext cx="6094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6D1AD-D2D3-4ABA-8443-0406F99FC6B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821723" y="2577173"/>
            <a:ext cx="5057077" cy="90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DE150-FBA6-4FBC-9C9C-CC34E65FADB0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26800" y="2577174"/>
            <a:ext cx="594923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>
              <a:buFont typeface="+mj-lt"/>
              <a:buNone/>
              <a:defRPr lang="en-US" sz="2400" b="1" cap="all" baseline="0" dirty="0">
                <a:latin typeface="+mj-lt"/>
                <a:ea typeface="+mj-ea"/>
                <a:cs typeface="+mj-cs"/>
              </a:defRPr>
            </a:lvl1pPr>
            <a:lvl2pPr marL="358775" indent="0">
              <a:buNone/>
              <a:defRPr/>
            </a:lvl2pPr>
            <a:lvl3pPr marL="538163" indent="0">
              <a:buNone/>
              <a:defRPr/>
            </a:lvl3pPr>
            <a:lvl4pPr marL="717550" indent="0">
              <a:buNone/>
              <a:defRPr/>
            </a:lvl4pPr>
            <a:lvl5pPr marL="896938" indent="0">
              <a:buNone/>
              <a:defRPr/>
            </a:lvl5pPr>
            <a:lvl6pPr marL="2514600" indent="0">
              <a:buNone/>
              <a:defRPr/>
            </a:lvl6pPr>
            <a:lvl7pPr marL="2971800" indent="0">
              <a:buNone/>
              <a:defRPr/>
            </a:lvl7pPr>
          </a:lstStyle>
          <a:p>
            <a:pPr marL="179388" lvl="0" indent="-179388">
              <a:spcBef>
                <a:spcPct val="0"/>
              </a:spcBef>
            </a:pPr>
            <a:r>
              <a:rPr lang="en-US" dirty="0"/>
              <a:t>00.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433DB-D669-4B97-B0DE-03E86F8A32A6}"/>
              </a:ext>
            </a:extLst>
          </p:cNvPr>
          <p:cNvSpPr txBox="1"/>
          <p:nvPr userDrawn="1"/>
        </p:nvSpPr>
        <p:spPr>
          <a:xfrm>
            <a:off x="502024" y="6356350"/>
            <a:ext cx="1045663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Arial" charset="0"/>
                <a:cs typeface="+mn-cs"/>
              </a:rPr>
              <a:t>-</a:t>
            </a:r>
            <a:r>
              <a:rPr kumimoji="0" lang="en-GB" sz="1200" b="0" i="0" u="none" strike="noStrike" kern="1200" cap="none" spc="1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3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MAZARS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E3AA1-23F0-4ABD-8FD4-D244E9B819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99906" y="6356350"/>
            <a:ext cx="342459" cy="365125"/>
          </a:xfrm>
        </p:spPr>
        <p:txBody>
          <a:bodyPr/>
          <a:lstStyle>
            <a:lvl1pPr algn="r">
              <a:defRPr b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53218-3C45-4416-BBD6-D0B8FE58868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30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7C9D97-04E6-4E3B-9786-50727217C1AE}"/>
              </a:ext>
            </a:extLst>
          </p:cNvPr>
          <p:cNvGrpSpPr/>
          <p:nvPr userDrawn="1"/>
        </p:nvGrpSpPr>
        <p:grpSpPr>
          <a:xfrm>
            <a:off x="0" y="2886931"/>
            <a:ext cx="237308" cy="262137"/>
            <a:chOff x="0" y="250174"/>
            <a:chExt cx="237308" cy="26213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CBF5FC-51DE-4446-ACCE-1D00A244996F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A5F28F-F03F-4EC8-B4A2-D3F4C1A0A527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4FF5CB-A2CE-4D06-8ECE-B35AF5E13FA7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75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MAZARS OFFICE][SUB SECTION] Customizable sub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883209-9B17-41C2-AC97-DEAEBFCBB113}"/>
              </a:ext>
            </a:extLst>
          </p:cNvPr>
          <p:cNvSpPr/>
          <p:nvPr userDrawn="1"/>
        </p:nvSpPr>
        <p:spPr>
          <a:xfrm>
            <a:off x="0" y="0"/>
            <a:ext cx="6094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A44868-C565-4CF5-AAC2-900CF010C2BF}"/>
              </a:ext>
            </a:extLst>
          </p:cNvPr>
          <p:cNvSpPr>
            <a:spLocks noGrp="1"/>
          </p:cNvSpPr>
          <p:nvPr>
            <p:ph type="body" idx="17" hasCustomPrompt="1"/>
            <p:custDataLst>
              <p:tags r:id="rId1"/>
            </p:custDataLst>
          </p:nvPr>
        </p:nvSpPr>
        <p:spPr>
          <a:xfrm>
            <a:off x="821722" y="3622203"/>
            <a:ext cx="5057077" cy="54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+mj-lt"/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section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D674667-5C8C-4EF7-9E1E-8D174130409C}"/>
              </a:ext>
            </a:extLst>
          </p:cNvPr>
          <p:cNvSpPr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226800" y="3622203"/>
            <a:ext cx="594922" cy="54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 typeface="+mj-lt"/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Font typeface="+mj-lt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4306C8-C057-431E-9A23-4EFE0C7D18D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21723" y="2577173"/>
            <a:ext cx="5057077" cy="90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section title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349BC7E-0E85-4B79-B3CE-74E6325AF762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226800" y="2577174"/>
            <a:ext cx="594923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>
              <a:buFont typeface="+mj-lt"/>
              <a:buNone/>
              <a:defRPr lang="en-US" sz="2400" b="1" cap="all" baseline="0" dirty="0">
                <a:latin typeface="+mj-lt"/>
                <a:ea typeface="+mj-ea"/>
                <a:cs typeface="+mj-cs"/>
              </a:defRPr>
            </a:lvl1pPr>
            <a:lvl2pPr marL="358775" indent="0">
              <a:buNone/>
              <a:defRPr/>
            </a:lvl2pPr>
            <a:lvl3pPr marL="538163" indent="0">
              <a:buNone/>
              <a:defRPr/>
            </a:lvl3pPr>
            <a:lvl4pPr marL="717550" indent="0">
              <a:buNone/>
              <a:defRPr/>
            </a:lvl4pPr>
            <a:lvl5pPr marL="896938" indent="0">
              <a:buNone/>
              <a:defRPr/>
            </a:lvl5pPr>
            <a:lvl6pPr marL="2514600" indent="0">
              <a:buNone/>
              <a:defRPr/>
            </a:lvl6pPr>
            <a:lvl7pPr marL="2971800" indent="0">
              <a:buNone/>
              <a:defRPr/>
            </a:lvl7pPr>
          </a:lstStyle>
          <a:p>
            <a:pPr marL="179388" lvl="0" indent="-179388">
              <a:spcBef>
                <a:spcPct val="0"/>
              </a:spcBef>
            </a:pPr>
            <a:r>
              <a:rPr lang="en-US" dirty="0"/>
              <a:t>00.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BB06BF-2CB3-4654-94B9-1BAE4431736B}"/>
              </a:ext>
            </a:extLst>
          </p:cNvPr>
          <p:cNvGrpSpPr/>
          <p:nvPr userDrawn="1"/>
        </p:nvGrpSpPr>
        <p:grpSpPr>
          <a:xfrm>
            <a:off x="0" y="2886931"/>
            <a:ext cx="237308" cy="262137"/>
            <a:chOff x="0" y="250174"/>
            <a:chExt cx="237308" cy="26213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C5DBD9-7ADB-4C46-9FEE-4EB4BC4BAFB1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766E7F-C015-4A9A-BA20-935CE0B6F207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934336-F309-45F5-A39E-3CADEF4055EA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01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no box-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155131-578C-4CF3-8944-17101327B203}"/>
              </a:ext>
            </a:extLst>
          </p:cNvPr>
          <p:cNvSpPr/>
          <p:nvPr userDrawn="1"/>
        </p:nvSpPr>
        <p:spPr>
          <a:xfrm>
            <a:off x="0" y="5961875"/>
            <a:ext cx="12192000" cy="896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53D3F-7438-4603-B654-4FAA47CD3D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2161" y="1573276"/>
            <a:ext cx="5863839" cy="12240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dirty="0"/>
              <a:t>Click to edit PRESENTATION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5A752-4605-48EA-BC6B-009C035BD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600" y="2887658"/>
            <a:ext cx="5857200" cy="58274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D0A3AE-4648-4E64-99FF-F03013BEB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775" y="3592800"/>
            <a:ext cx="5864225" cy="482400"/>
          </a:xfrm>
        </p:spPr>
        <p:txBody>
          <a:bodyPr>
            <a:normAutofit/>
          </a:bodyPr>
          <a:lstStyle>
            <a:lvl1pPr marL="0" indent="0">
              <a:buNone/>
              <a:defRPr sz="1100" i="1"/>
            </a:lvl1pPr>
          </a:lstStyle>
          <a:p>
            <a:r>
              <a:rPr lang="fr-FR" dirty="0" err="1"/>
              <a:t>Surname</a:t>
            </a:r>
            <a:r>
              <a:rPr lang="fr-FR" dirty="0"/>
              <a:t> Name – Name Meeting – Place – </a:t>
            </a:r>
            <a:r>
              <a:rPr lang="fr-FR" dirty="0" err="1"/>
              <a:t>Month</a:t>
            </a:r>
            <a:r>
              <a:rPr lang="fr-FR" dirty="0"/>
              <a:t> </a:t>
            </a:r>
            <a:r>
              <a:rPr lang="fr-FR" dirty="0" err="1"/>
              <a:t>Year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1BFA96-DB28-4059-B91B-9438BF3E1525}"/>
              </a:ext>
            </a:extLst>
          </p:cNvPr>
          <p:cNvGrpSpPr/>
          <p:nvPr userDrawn="1"/>
        </p:nvGrpSpPr>
        <p:grpSpPr>
          <a:xfrm>
            <a:off x="0" y="2886931"/>
            <a:ext cx="237308" cy="262137"/>
            <a:chOff x="0" y="250174"/>
            <a:chExt cx="237308" cy="2621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861DC3-1BDA-47CB-959B-36FC53EB4383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69C256-582D-4D0C-AD6A-E761C1AB57A7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6535D7-BED2-4276-8236-A9A854BD2AEA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 descr="A picture containing object, sky&#10;&#10;Description automatically generated">
            <a:extLst>
              <a:ext uri="{FF2B5EF4-FFF2-40B4-BE49-F238E27FC236}">
                <a16:creationId xmlns:a16="http://schemas.microsoft.com/office/drawing/2014/main" id="{393879EB-E16D-4682-AF2B-A9628D6C2C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9781" y="6260050"/>
            <a:ext cx="1975164" cy="2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7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F15F-9C7F-41A2-98E5-E9E5B501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267B-CE3F-49F4-B78D-A512D610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C32F8-F2AE-4002-A192-54CD6343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489C-BF89-4C21-8470-6430490FA703}" type="datetime1">
              <a:rPr lang="en-GB" smtClean="0"/>
              <a:t>22/11/2019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270C-43A5-4FF8-A9A6-03E0F5EE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2962E-2163-40B6-82CF-F3A83CDC5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E153218-3C45-4416-BBD6-D0B8FE588688}" type="slidenum">
              <a:rPr lang="en-GB" smtClean="0"/>
              <a:pPr/>
              <a:t>‹#›</a:t>
            </a:fld>
            <a:endParaRPr lang="en-GB" b="1" spc="300" dirty="0"/>
          </a:p>
        </p:txBody>
      </p:sp>
    </p:spTree>
    <p:extLst>
      <p:ext uri="{BB962C8B-B14F-4D97-AF65-F5344CB8AC3E}">
        <p14:creationId xmlns:p14="http://schemas.microsoft.com/office/powerpoint/2010/main" val="133996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DB43-87E1-44D8-8AB4-16B35C32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6D8CA-3B6F-456B-801A-73F22B61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404FA-E41F-45AB-A0CB-0253E2F8C5BD}" type="datetime1">
              <a:rPr lang="en-GB" smtClean="0"/>
              <a:t>22/11/2019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04DAA2-0C77-44D6-8BCD-846F503F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C765D-4B39-448A-9DFD-F384D8BA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E153218-3C45-4416-BBD6-D0B8FE588688}" type="slidenum">
              <a:rPr lang="en-GB" smtClean="0"/>
              <a:pPr/>
              <a:t>‹#›</a:t>
            </a:fld>
            <a:endParaRPr lang="en-GB" b="1" spc="300" dirty="0"/>
          </a:p>
        </p:txBody>
      </p:sp>
    </p:spTree>
    <p:extLst>
      <p:ext uri="{BB962C8B-B14F-4D97-AF65-F5344CB8AC3E}">
        <p14:creationId xmlns:p14="http://schemas.microsoft.com/office/powerpoint/2010/main" val="319520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C4A4495-6DC6-4DCC-996E-41392CA2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EF32-6779-42C9-9F5B-C2C38D4D286F}" type="datetime1">
              <a:rPr lang="en-GB" smtClean="0"/>
              <a:t>22/11/2019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7F9FCCF-E421-4A0B-87D4-24D3474E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89F9F3-32F4-4390-9D2D-D79A3368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E153218-3C45-4416-BBD6-D0B8FE588688}" type="slidenum">
              <a:rPr lang="en-GB" smtClean="0"/>
              <a:pPr/>
              <a:t>‹#›</a:t>
            </a:fld>
            <a:endParaRPr lang="en-GB" b="1" spc="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63846-A475-4335-A4F6-6099858A52CF}"/>
              </a:ext>
            </a:extLst>
          </p:cNvPr>
          <p:cNvSpPr txBox="1"/>
          <p:nvPr userDrawn="1"/>
        </p:nvSpPr>
        <p:spPr>
          <a:xfrm>
            <a:off x="502024" y="6356350"/>
            <a:ext cx="1045663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Arial" charset="0"/>
                <a:cs typeface="+mn-cs"/>
              </a:rPr>
              <a:t>-</a:t>
            </a:r>
            <a:r>
              <a:rPr kumimoji="0" lang="en-GB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30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MAZARS</a:t>
            </a:r>
            <a:endParaRPr lang="en-GB" sz="1200" b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8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D1AD-D2D3-4ABA-8443-0406F99FC6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6800" y="2545367"/>
            <a:ext cx="4539152" cy="957102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CONTACTS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C343A0-DA1C-4040-B7E9-1CB24465AA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6713" y="1387127"/>
            <a:ext cx="3198812" cy="95710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100"/>
            </a:lvl1pPr>
            <a:lvl2pPr marL="177800" indent="0">
              <a:spcBef>
                <a:spcPts val="0"/>
              </a:spcBef>
              <a:buNone/>
              <a:defRPr sz="1100"/>
            </a:lvl2pPr>
            <a:lvl3pPr marL="357187" indent="0">
              <a:spcBef>
                <a:spcPts val="0"/>
              </a:spcBef>
              <a:buNone/>
              <a:defRPr sz="1100"/>
            </a:lvl3pPr>
            <a:lvl4pPr marL="534987" indent="0">
              <a:spcBef>
                <a:spcPts val="0"/>
              </a:spcBef>
              <a:buNone/>
              <a:defRPr sz="1100"/>
            </a:lvl4pPr>
            <a:lvl5pPr marL="720725" indent="0">
              <a:spcBef>
                <a:spcPts val="0"/>
              </a:spcBef>
              <a:buNone/>
              <a:defRPr sz="1100"/>
            </a:lvl5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Tel</a:t>
            </a:r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387505-824C-4CA0-A056-8DAD72BC9F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26713" y="2545367"/>
            <a:ext cx="3198812" cy="95710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100"/>
            </a:lvl1pPr>
            <a:lvl2pPr marL="177800" indent="0">
              <a:spcBef>
                <a:spcPts val="0"/>
              </a:spcBef>
              <a:buNone/>
              <a:defRPr sz="1100"/>
            </a:lvl2pPr>
            <a:lvl3pPr marL="357187" indent="0">
              <a:spcBef>
                <a:spcPts val="0"/>
              </a:spcBef>
              <a:buNone/>
              <a:defRPr sz="1100"/>
            </a:lvl3pPr>
            <a:lvl4pPr marL="534987" indent="0">
              <a:spcBef>
                <a:spcPts val="0"/>
              </a:spcBef>
              <a:buNone/>
              <a:defRPr sz="1100"/>
            </a:lvl4pPr>
            <a:lvl5pPr marL="720725" indent="0">
              <a:spcBef>
                <a:spcPts val="0"/>
              </a:spcBef>
              <a:buNone/>
              <a:defRPr sz="1100"/>
            </a:lvl5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Tel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BFB6CBD-EBB9-485D-B716-B2D99D8640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26713" y="3703607"/>
            <a:ext cx="3198812" cy="95710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100"/>
            </a:lvl1pPr>
            <a:lvl2pPr marL="177800" indent="0">
              <a:spcBef>
                <a:spcPts val="0"/>
              </a:spcBef>
              <a:buNone/>
              <a:defRPr sz="1100"/>
            </a:lvl2pPr>
            <a:lvl3pPr marL="357187" indent="0">
              <a:spcBef>
                <a:spcPts val="0"/>
              </a:spcBef>
              <a:buNone/>
              <a:defRPr sz="1100"/>
            </a:lvl3pPr>
            <a:lvl4pPr marL="534987" indent="0">
              <a:spcBef>
                <a:spcPts val="0"/>
              </a:spcBef>
              <a:buNone/>
              <a:defRPr sz="1100"/>
            </a:lvl4pPr>
            <a:lvl5pPr marL="720725" indent="0">
              <a:spcBef>
                <a:spcPts val="0"/>
              </a:spcBef>
              <a:buNone/>
              <a:defRPr sz="1100"/>
            </a:lvl5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Tel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C60C-5EA4-4F13-B2E7-E7C648E948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6286" y="1387127"/>
            <a:ext cx="3198812" cy="95710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100"/>
            </a:lvl1pPr>
            <a:lvl2pPr marL="177800" indent="0">
              <a:spcBef>
                <a:spcPts val="0"/>
              </a:spcBef>
              <a:buNone/>
              <a:defRPr sz="1100"/>
            </a:lvl2pPr>
            <a:lvl3pPr marL="357187" indent="0">
              <a:spcBef>
                <a:spcPts val="0"/>
              </a:spcBef>
              <a:buNone/>
              <a:defRPr sz="1100"/>
            </a:lvl3pPr>
            <a:lvl4pPr marL="534987" indent="0">
              <a:spcBef>
                <a:spcPts val="0"/>
              </a:spcBef>
              <a:buNone/>
              <a:defRPr sz="1100"/>
            </a:lvl4pPr>
            <a:lvl5pPr marL="720725" indent="0">
              <a:spcBef>
                <a:spcPts val="0"/>
              </a:spcBef>
              <a:buNone/>
              <a:defRPr sz="1100"/>
            </a:lvl5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Tel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56D9AB-11A7-4B06-9244-308F7F0241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6286" y="2545367"/>
            <a:ext cx="3198812" cy="95710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100"/>
            </a:lvl1pPr>
            <a:lvl2pPr marL="177800" indent="0">
              <a:spcBef>
                <a:spcPts val="0"/>
              </a:spcBef>
              <a:buNone/>
              <a:defRPr sz="1100"/>
            </a:lvl2pPr>
            <a:lvl3pPr marL="357187" indent="0">
              <a:spcBef>
                <a:spcPts val="0"/>
              </a:spcBef>
              <a:buNone/>
              <a:defRPr sz="1100"/>
            </a:lvl3pPr>
            <a:lvl4pPr marL="534987" indent="0">
              <a:spcBef>
                <a:spcPts val="0"/>
              </a:spcBef>
              <a:buNone/>
              <a:defRPr sz="1100"/>
            </a:lvl4pPr>
            <a:lvl5pPr marL="720725" indent="0">
              <a:spcBef>
                <a:spcPts val="0"/>
              </a:spcBef>
              <a:buNone/>
              <a:defRPr sz="1100"/>
            </a:lvl5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Tel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816916E-EA7A-4FF9-9142-2205A352CF8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6286" y="3703607"/>
            <a:ext cx="3198812" cy="95710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100"/>
            </a:lvl1pPr>
            <a:lvl2pPr marL="177800" indent="0">
              <a:spcBef>
                <a:spcPts val="0"/>
              </a:spcBef>
              <a:buNone/>
              <a:defRPr sz="1100"/>
            </a:lvl2pPr>
            <a:lvl3pPr marL="357187" indent="0">
              <a:spcBef>
                <a:spcPts val="0"/>
              </a:spcBef>
              <a:buNone/>
              <a:defRPr sz="1100"/>
            </a:lvl3pPr>
            <a:lvl4pPr marL="534987" indent="0">
              <a:spcBef>
                <a:spcPts val="0"/>
              </a:spcBef>
              <a:buNone/>
              <a:defRPr sz="1100"/>
            </a:lvl4pPr>
            <a:lvl5pPr marL="720725" indent="0">
              <a:spcBef>
                <a:spcPts val="0"/>
              </a:spcBef>
              <a:buNone/>
              <a:defRPr sz="1100"/>
            </a:lvl5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Tel</a:t>
            </a:r>
            <a:endParaRPr lang="en-GB" dirty="0"/>
          </a:p>
        </p:txBody>
      </p:sp>
      <p:pic>
        <p:nvPicPr>
          <p:cNvPr id="19" name="Picture 18" descr="A picture containing object, sky&#10;&#10;Description automatically generated">
            <a:extLst>
              <a:ext uri="{FF2B5EF4-FFF2-40B4-BE49-F238E27FC236}">
                <a16:creationId xmlns:a16="http://schemas.microsoft.com/office/drawing/2014/main" id="{B1253D6D-73D8-4071-93DD-4207ACC09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9781" y="6159619"/>
            <a:ext cx="1975164" cy="2997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62E02-CDB7-4C03-8E29-0E8B8C62BCF4}"/>
              </a:ext>
            </a:extLst>
          </p:cNvPr>
          <p:cNvGrpSpPr/>
          <p:nvPr userDrawn="1"/>
        </p:nvGrpSpPr>
        <p:grpSpPr>
          <a:xfrm>
            <a:off x="0" y="2886931"/>
            <a:ext cx="237308" cy="262137"/>
            <a:chOff x="0" y="250174"/>
            <a:chExt cx="237308" cy="26213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E2DF8A-A3E5-4FA5-A512-8C98F118D630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1FAF8E6-E6EB-4F17-8ABE-CFBC6EE23677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3F923E-0234-44C6-BF2C-74FE002AB15C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68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MAZARS OFFICE][CONTENTS] 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92AD2E42-556B-467E-94B1-1810645179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7200" y="0"/>
            <a:ext cx="6094800" cy="685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4E2741-0914-428D-A2F1-A79ADAEA66F2}"/>
              </a:ext>
            </a:extLst>
          </p:cNvPr>
          <p:cNvSpPr>
            <a:spLocks noGrp="1"/>
          </p:cNvSpPr>
          <p:nvPr>
            <p:ph type="body" idx="17" hasCustomPrompt="1"/>
            <p:custDataLst>
              <p:tags r:id="rId1"/>
            </p:custDataLst>
          </p:nvPr>
        </p:nvSpPr>
        <p:spPr>
          <a:xfrm>
            <a:off x="226800" y="1029730"/>
            <a:ext cx="526962" cy="24713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Font typeface="+mj-lt"/>
              <a:buNone/>
              <a:defRPr sz="1400" b="0" cap="all" baseline="0">
                <a:solidFill>
                  <a:srgbClr val="003366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6F169F-6004-493E-B162-1C661B03C170}"/>
              </a:ext>
            </a:extLst>
          </p:cNvPr>
          <p:cNvSpPr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753762" y="1029731"/>
            <a:ext cx="4483207" cy="24713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Font typeface="+mj-lt"/>
              <a:buNone/>
              <a:defRPr sz="1400" b="0" cap="all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026A3E-DB1D-4F67-A10B-E3182C424A39}"/>
              </a:ext>
            </a:extLst>
          </p:cNvPr>
          <p:cNvSpPr>
            <a:spLocks noGrp="1"/>
          </p:cNvSpPr>
          <p:nvPr>
            <p:ph type="body" idx="19" hasCustomPrompt="1"/>
            <p:custDataLst>
              <p:tags r:id="rId3"/>
            </p:custDataLst>
          </p:nvPr>
        </p:nvSpPr>
        <p:spPr>
          <a:xfrm>
            <a:off x="5272216" y="1029730"/>
            <a:ext cx="606584" cy="2471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Font typeface="+mj-lt"/>
              <a:buNone/>
              <a:defRPr sz="1200" b="0" i="1" cap="none" baseline="0">
                <a:solidFill>
                  <a:srgbClr val="9D968D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p.000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6156AC2-242B-4F22-B53B-4B16F34392A2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26800" y="208800"/>
            <a:ext cx="5652000" cy="360000"/>
          </a:xfr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927640-D67E-4BC8-A851-BE1C19D528A9}"/>
              </a:ext>
            </a:extLst>
          </p:cNvPr>
          <p:cNvSpPr txBox="1"/>
          <p:nvPr userDrawn="1"/>
        </p:nvSpPr>
        <p:spPr>
          <a:xfrm>
            <a:off x="502024" y="6356350"/>
            <a:ext cx="1045663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Arial" charset="0"/>
                <a:cs typeface="+mn-cs"/>
              </a:rPr>
              <a:t>-</a:t>
            </a:r>
            <a:r>
              <a:rPr kumimoji="0" lang="en-GB" sz="1200" b="0" i="0" u="none" strike="noStrike" kern="1200" cap="none" spc="1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3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MAZARS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Slide Number Placeholder 16">
            <a:extLst>
              <a:ext uri="{FF2B5EF4-FFF2-40B4-BE49-F238E27FC236}">
                <a16:creationId xmlns:a16="http://schemas.microsoft.com/office/drawing/2014/main" id="{90B9E100-EDCD-44F3-A630-E84F22E274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99906" y="6356350"/>
            <a:ext cx="342459" cy="365125"/>
          </a:xfrm>
        </p:spPr>
        <p:txBody>
          <a:bodyPr/>
          <a:lstStyle>
            <a:lvl1pPr algn="r">
              <a:defRPr b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53218-3C45-4416-BBD6-D0B8FE58868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30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50575-C6A0-4463-A3BA-E6A6C1FAE46C}"/>
              </a:ext>
            </a:extLst>
          </p:cNvPr>
          <p:cNvGrpSpPr/>
          <p:nvPr userDrawn="1"/>
        </p:nvGrpSpPr>
        <p:grpSpPr>
          <a:xfrm>
            <a:off x="0" y="250174"/>
            <a:ext cx="237308" cy="262137"/>
            <a:chOff x="0" y="250174"/>
            <a:chExt cx="237308" cy="2621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4637E8-0B60-437C-BF56-F664D0B7FD6E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4BE6E4-589D-4BB6-A69A-D4FAFAD9D3D7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3F191A-3102-48D3-926E-2F10AF74229E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85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MAZARS OFFICE][SECTION]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D1AD-D2D3-4ABA-8443-0406F99FC6B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821723" y="2577173"/>
            <a:ext cx="5057077" cy="90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section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DE150-FBA6-4FBC-9C9C-CC34E65FADB0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26800" y="2577174"/>
            <a:ext cx="594923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>
              <a:buFont typeface="+mj-lt"/>
              <a:buNone/>
              <a:defRPr lang="en-US" sz="2400" b="1" cap="all" baseline="0" dirty="0">
                <a:latin typeface="+mj-lt"/>
                <a:ea typeface="+mj-ea"/>
                <a:cs typeface="+mj-cs"/>
              </a:defRPr>
            </a:lvl1pPr>
            <a:lvl2pPr marL="358775" indent="0">
              <a:buNone/>
              <a:defRPr/>
            </a:lvl2pPr>
            <a:lvl3pPr marL="538163" indent="0">
              <a:buNone/>
              <a:defRPr/>
            </a:lvl3pPr>
            <a:lvl4pPr marL="717550" indent="0">
              <a:buNone/>
              <a:defRPr/>
            </a:lvl4pPr>
            <a:lvl5pPr marL="896938" indent="0">
              <a:buNone/>
              <a:defRPr/>
            </a:lvl5pPr>
            <a:lvl6pPr marL="2514600" indent="0">
              <a:buNone/>
              <a:defRPr/>
            </a:lvl6pPr>
            <a:lvl7pPr marL="2971800" indent="0">
              <a:buNone/>
              <a:defRPr/>
            </a:lvl7pPr>
          </a:lstStyle>
          <a:p>
            <a:pPr marL="179388" lvl="0" indent="-179388">
              <a:spcBef>
                <a:spcPct val="0"/>
              </a:spcBef>
            </a:pPr>
            <a:r>
              <a:rPr lang="en-US" dirty="0"/>
              <a:t>00.</a:t>
            </a:r>
          </a:p>
        </p:txBody>
      </p:sp>
      <p:pic>
        <p:nvPicPr>
          <p:cNvPr id="19" name="Picture Placeholder 7">
            <a:extLst>
              <a:ext uri="{FF2B5EF4-FFF2-40B4-BE49-F238E27FC236}">
                <a16:creationId xmlns:a16="http://schemas.microsoft.com/office/drawing/2014/main" id="{F454E579-0C49-49A2-B2D3-6BB2B6F4D9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7200" y="0"/>
            <a:ext cx="60948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307CE9-F96E-42A8-96E7-37540BD88751}"/>
              </a:ext>
            </a:extLst>
          </p:cNvPr>
          <p:cNvSpPr txBox="1"/>
          <p:nvPr userDrawn="1"/>
        </p:nvSpPr>
        <p:spPr>
          <a:xfrm>
            <a:off x="502024" y="6356350"/>
            <a:ext cx="1045663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Arial" charset="0"/>
                <a:cs typeface="+mn-cs"/>
              </a:rPr>
              <a:t>-</a:t>
            </a:r>
            <a:r>
              <a:rPr kumimoji="0" lang="en-GB" sz="1200" b="0" i="0" u="none" strike="noStrike" kern="1200" cap="none" spc="1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3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MAZARS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Slide Number Placeholder 16">
            <a:extLst>
              <a:ext uri="{FF2B5EF4-FFF2-40B4-BE49-F238E27FC236}">
                <a16:creationId xmlns:a16="http://schemas.microsoft.com/office/drawing/2014/main" id="{9F17F02F-6FAF-4744-81C3-11668FBF21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99906" y="6356350"/>
            <a:ext cx="342459" cy="365125"/>
          </a:xfrm>
        </p:spPr>
        <p:txBody>
          <a:bodyPr/>
          <a:lstStyle>
            <a:lvl1pPr algn="r">
              <a:defRPr b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53218-3C45-4416-BBD6-D0B8FE58868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30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1849C-8809-4AF7-82D9-0290F96ACD23}"/>
              </a:ext>
            </a:extLst>
          </p:cNvPr>
          <p:cNvGrpSpPr/>
          <p:nvPr userDrawn="1"/>
        </p:nvGrpSpPr>
        <p:grpSpPr>
          <a:xfrm>
            <a:off x="0" y="2886931"/>
            <a:ext cx="237308" cy="262137"/>
            <a:chOff x="0" y="250174"/>
            <a:chExt cx="237308" cy="2621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54B3CA-C4E0-4C27-928E-26C0EDD1272E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2E8265-9B47-4982-BDF4-B78D98334BDA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8F71A6-55E2-4CAF-876F-5ECFA9B1F7C4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47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[MAZARS OFFICE][SUB SECTION] Sub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7">
            <a:extLst>
              <a:ext uri="{FF2B5EF4-FFF2-40B4-BE49-F238E27FC236}">
                <a16:creationId xmlns:a16="http://schemas.microsoft.com/office/drawing/2014/main" id="{F454E579-0C49-49A2-B2D3-6BB2B6F4D9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7200" y="0"/>
            <a:ext cx="6094800" cy="68580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A44868-C565-4CF5-AAC2-900CF010C2BF}"/>
              </a:ext>
            </a:extLst>
          </p:cNvPr>
          <p:cNvSpPr>
            <a:spLocks noGrp="1"/>
          </p:cNvSpPr>
          <p:nvPr>
            <p:ph type="body" idx="17" hasCustomPrompt="1"/>
            <p:custDataLst>
              <p:tags r:id="rId1"/>
            </p:custDataLst>
          </p:nvPr>
        </p:nvSpPr>
        <p:spPr>
          <a:xfrm>
            <a:off x="821722" y="3622203"/>
            <a:ext cx="5057077" cy="54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+mj-lt"/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section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D674667-5C8C-4EF7-9E1E-8D174130409C}"/>
              </a:ext>
            </a:extLst>
          </p:cNvPr>
          <p:cNvSpPr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226800" y="3622203"/>
            <a:ext cx="594922" cy="54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 typeface="+mj-lt"/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Font typeface="+mj-lt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00.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4306C8-C057-431E-9A23-4EFE0C7D18D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21723" y="2577173"/>
            <a:ext cx="5057077" cy="90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section title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349BC7E-0E85-4B79-B3CE-74E6325AF762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226800" y="2577174"/>
            <a:ext cx="594923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>
              <a:buFont typeface="+mj-lt"/>
              <a:buNone/>
              <a:defRPr lang="en-US" sz="2400" b="1" cap="all" baseline="0" dirty="0">
                <a:latin typeface="+mj-lt"/>
                <a:ea typeface="+mj-ea"/>
                <a:cs typeface="+mj-cs"/>
              </a:defRPr>
            </a:lvl1pPr>
            <a:lvl2pPr marL="358775" indent="0">
              <a:buNone/>
              <a:defRPr/>
            </a:lvl2pPr>
            <a:lvl3pPr marL="538163" indent="0">
              <a:buNone/>
              <a:defRPr/>
            </a:lvl3pPr>
            <a:lvl4pPr marL="717550" indent="0">
              <a:buNone/>
              <a:defRPr/>
            </a:lvl4pPr>
            <a:lvl5pPr marL="896938" indent="0">
              <a:buNone/>
              <a:defRPr/>
            </a:lvl5pPr>
            <a:lvl6pPr marL="2514600" indent="0">
              <a:buNone/>
              <a:defRPr/>
            </a:lvl6pPr>
            <a:lvl7pPr marL="2971800" indent="0">
              <a:buNone/>
              <a:defRPr/>
            </a:lvl7pPr>
          </a:lstStyle>
          <a:p>
            <a:pPr marL="179388" lvl="0" indent="-179388">
              <a:spcBef>
                <a:spcPct val="0"/>
              </a:spcBef>
            </a:pPr>
            <a:r>
              <a:rPr lang="en-US" dirty="0"/>
              <a:t>00.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D280C2-ACC9-440C-8D59-3E1092F16F1C}"/>
              </a:ext>
            </a:extLst>
          </p:cNvPr>
          <p:cNvSpPr txBox="1"/>
          <p:nvPr userDrawn="1"/>
        </p:nvSpPr>
        <p:spPr>
          <a:xfrm>
            <a:off x="502024" y="6356350"/>
            <a:ext cx="1045663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Arial" charset="0"/>
                <a:cs typeface="+mn-cs"/>
              </a:rPr>
              <a:t>-</a:t>
            </a:r>
            <a:r>
              <a:rPr kumimoji="0" lang="en-GB" sz="1200" b="0" i="0" u="none" strike="noStrike" kern="1200" cap="none" spc="1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3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MAZARS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34ECB4B7-EAE2-4C9E-994F-AFAF29E51F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99906" y="6356350"/>
            <a:ext cx="342459" cy="365125"/>
          </a:xfrm>
        </p:spPr>
        <p:txBody>
          <a:bodyPr/>
          <a:lstStyle>
            <a:lvl1pPr algn="r">
              <a:defRPr b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53218-3C45-4416-BBD6-D0B8FE58868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30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4B269-F5C4-4B9E-8B82-A6609CDA4A80}"/>
              </a:ext>
            </a:extLst>
          </p:cNvPr>
          <p:cNvGrpSpPr/>
          <p:nvPr userDrawn="1"/>
        </p:nvGrpSpPr>
        <p:grpSpPr>
          <a:xfrm>
            <a:off x="0" y="2886931"/>
            <a:ext cx="237308" cy="262137"/>
            <a:chOff x="0" y="250174"/>
            <a:chExt cx="237308" cy="262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19F429-A02A-4846-AE0A-9C7D84AD738E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B58EDD-A937-4D71-AE4E-47952D3A7C55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3E6718-8DD5-4D9E-9C8B-6179494C3077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EDBFD-6339-4E3B-935C-623585CA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99" y="209103"/>
            <a:ext cx="11736599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45D8D-6EA4-4688-B686-77389B904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00" y="900000"/>
            <a:ext cx="117366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11707-6441-448C-820F-5CC203787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906" y="6356350"/>
            <a:ext cx="3424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0">
                <a:solidFill>
                  <a:schemeClr val="accent5"/>
                </a:solidFill>
              </a:defRPr>
            </a:lvl1pPr>
          </a:lstStyle>
          <a:p>
            <a:fld id="{0E153218-3C45-4416-BBD6-D0B8FE588688}" type="slidenum">
              <a:rPr lang="en-GB" smtClean="0"/>
              <a:pPr/>
              <a:t>‹#›</a:t>
            </a:fld>
            <a:endParaRPr lang="en-GB" spc="300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514F2F5-0433-4AF7-A61C-5547E8DFD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9390" y="6356350"/>
            <a:ext cx="1524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F46B4234-857F-4141-834C-9A7AEBE5AADE}" type="datetime1">
              <a:rPr lang="en-GB" smtClean="0"/>
              <a:pPr/>
              <a:t>22/11/2019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5787D18-55AD-47BA-9E7B-16790C87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38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67243-9C67-4243-9E82-EFFCAF15FA7C}"/>
              </a:ext>
            </a:extLst>
          </p:cNvPr>
          <p:cNvSpPr txBox="1"/>
          <p:nvPr userDrawn="1"/>
        </p:nvSpPr>
        <p:spPr>
          <a:xfrm>
            <a:off x="502024" y="6356350"/>
            <a:ext cx="1045663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Arial" charset="0"/>
                <a:cs typeface="+mn-cs"/>
              </a:rPr>
              <a:t>-</a:t>
            </a:r>
            <a:r>
              <a:rPr kumimoji="0" lang="en-GB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30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MAZARS</a:t>
            </a:r>
            <a:endParaRPr lang="en-GB" sz="1200" b="0" dirty="0">
              <a:solidFill>
                <a:schemeClr val="accent5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320D9C-C4F1-470A-A33D-780CCC40159A}"/>
              </a:ext>
            </a:extLst>
          </p:cNvPr>
          <p:cNvGrpSpPr/>
          <p:nvPr userDrawn="1"/>
        </p:nvGrpSpPr>
        <p:grpSpPr>
          <a:xfrm>
            <a:off x="0" y="250174"/>
            <a:ext cx="237308" cy="262137"/>
            <a:chOff x="0" y="250174"/>
            <a:chExt cx="237308" cy="26213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0D4AD-9EB0-4D15-BC97-9CFC8AD5ADB6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0CBB50-D12F-4F02-8640-2DADCD93FD45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B53082-FCEA-4C53-9B96-A2B0EEFCCB24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73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713" r:id="rId2"/>
    <p:sldLayoutId id="2147483650" r:id="rId3"/>
    <p:sldLayoutId id="2147483669" r:id="rId4"/>
    <p:sldLayoutId id="2147483670" r:id="rId5"/>
    <p:sldLayoutId id="214748367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79388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9388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53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A18AE70-1712-49E8-AC2B-B7188BA1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99" y="209103"/>
            <a:ext cx="11736599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C97E785-E181-4740-9661-D3CB01E26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00" y="900000"/>
            <a:ext cx="117366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723FFE2-13FF-41F5-8C70-6E313A19E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906" y="6356350"/>
            <a:ext cx="3424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0">
                <a:solidFill>
                  <a:schemeClr val="accent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53218-3C45-4416-BBD6-D0B8FE58868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30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596D8B08-E4DE-4922-A58A-159CB95D0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39390" y="6356350"/>
            <a:ext cx="1524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6B4234-857F-4141-834C-9A7AEBE5AADE}" type="datetime1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22/11/2019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EC1E96DD-9187-42A8-9EFD-792C9F735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38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ADC9F-A09A-4CE6-8D26-C6C2F43DE0F6}"/>
              </a:ext>
            </a:extLst>
          </p:cNvPr>
          <p:cNvSpPr txBox="1"/>
          <p:nvPr userDrawn="1"/>
        </p:nvSpPr>
        <p:spPr>
          <a:xfrm>
            <a:off x="502024" y="6356350"/>
            <a:ext cx="1045663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Arial" charset="0"/>
                <a:cs typeface="+mn-cs"/>
              </a:rPr>
              <a:t>-</a:t>
            </a:r>
            <a:r>
              <a:rPr kumimoji="0" lang="en-GB" sz="1200" b="0" i="0" u="none" strike="noStrike" kern="1200" cap="none" spc="1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300" normalizeH="0" baseline="0" noProof="0" dirty="0">
                <a:ln>
                  <a:noFill/>
                </a:ln>
                <a:solidFill>
                  <a:srgbClr val="AA9C8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MAZARS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AA9C8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4E0C07-9D11-4EDA-A87C-9136FDF38A9E}"/>
              </a:ext>
            </a:extLst>
          </p:cNvPr>
          <p:cNvGrpSpPr/>
          <p:nvPr userDrawn="1"/>
        </p:nvGrpSpPr>
        <p:grpSpPr>
          <a:xfrm>
            <a:off x="0" y="250174"/>
            <a:ext cx="237308" cy="262137"/>
            <a:chOff x="0" y="250174"/>
            <a:chExt cx="237308" cy="26213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1BF7F0-CF53-4957-A7E2-4D4819BB958E}"/>
                </a:ext>
              </a:extLst>
            </p:cNvPr>
            <p:cNvSpPr/>
            <p:nvPr userDrawn="1"/>
          </p:nvSpPr>
          <p:spPr>
            <a:xfrm>
              <a:off x="0" y="250174"/>
              <a:ext cx="237308" cy="55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6F534D-BCFD-4990-8F9F-3AAF9AD000D4}"/>
                </a:ext>
              </a:extLst>
            </p:cNvPr>
            <p:cNvSpPr/>
            <p:nvPr userDrawn="1"/>
          </p:nvSpPr>
          <p:spPr>
            <a:xfrm>
              <a:off x="0" y="353302"/>
              <a:ext cx="237308" cy="55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887E4D-3372-40D7-9DFA-CF53C53715D5}"/>
                </a:ext>
              </a:extLst>
            </p:cNvPr>
            <p:cNvSpPr/>
            <p:nvPr userDrawn="1"/>
          </p:nvSpPr>
          <p:spPr>
            <a:xfrm>
              <a:off x="0" y="456430"/>
              <a:ext cx="237308" cy="558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1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79388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9388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anose="05000000000000000000" pitchFamily="2" charset="2"/>
        <a:buChar char="§"/>
        <a:tabLst>
          <a:tab pos="2151063" algn="l"/>
        </a:tabLst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53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yann.lecun.com/exdb/publis/pdf/lecun-98.pdf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papers.nips.cc/paper/4824-imagenet-classification-with-deep-convolutional-neural-network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602.07261" TargetMode="External"/><Relationship Id="rId2" Type="http://schemas.openxmlformats.org/officeDocument/2006/relationships/hyperlink" Target="http://arxiv.org/abs/1409.4842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18.gif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51EB95-28A1-46F4-9496-85151932A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Convolutional Neural Networks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7D840E1-CA82-4DB1-8395-ED525E47FC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Advanced Analytics - Mazars Labs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A5C3D-E557-4E5D-8661-D0EB0C46F9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November 22th 2019 </a:t>
            </a:r>
          </a:p>
          <a:p>
            <a:r>
              <a:rPr lang="en-GB" dirty="0">
                <a:solidFill>
                  <a:schemeClr val="bg1"/>
                </a:solidFill>
              </a:rPr>
              <a:t>Westley Birmingham, Data Scientist – Group Innovation Team</a:t>
            </a:r>
          </a:p>
        </p:txBody>
      </p:sp>
    </p:spTree>
    <p:extLst>
      <p:ext uri="{BB962C8B-B14F-4D97-AF65-F5344CB8AC3E}">
        <p14:creationId xmlns:p14="http://schemas.microsoft.com/office/powerpoint/2010/main" val="18639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B0A0-3A6F-4891-A9C1-CF11E96C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8723B-FA28-47C4-8AC4-8A9DCF56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10</a:t>
            </a:fld>
            <a:endParaRPr lang="en-GB" b="1" spc="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4539F-DCBC-488E-BB1E-C0C2FDC74165}"/>
              </a:ext>
            </a:extLst>
          </p:cNvPr>
          <p:cNvSpPr txBox="1"/>
          <p:nvPr/>
        </p:nvSpPr>
        <p:spPr>
          <a:xfrm>
            <a:off x="1392552" y="1807620"/>
            <a:ext cx="4807971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The size of the </a:t>
            </a: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convolved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feature is controlled by three parameters:</a:t>
            </a:r>
          </a:p>
          <a:p>
            <a:pPr marL="285750" marR="0" lvl="0" indent="-28575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Depth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:</a:t>
            </a:r>
            <a:r>
              <a:rPr kumimoji="0" lang="en-GB" sz="14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Depth is the number of filters used for the convolution operation.</a:t>
            </a:r>
          </a:p>
          <a:p>
            <a:pPr marL="285750" marR="0" lvl="0" indent="-28575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Stride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: Stride is the number of pixels we slide our filter over the input matrix. When the stride is 1, the filter moves one pixel at a time. Larger strides will produce smaller feature maps. </a:t>
            </a:r>
          </a:p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How do we prevent our feature map from shrinking ? </a:t>
            </a:r>
          </a:p>
          <a:p>
            <a:pPr marL="285750" marR="0" lvl="0" indent="-28575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285750" marR="0" lvl="0" indent="-28575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Padding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: Adding a zero-value layer to surround the input with zeros: we ensure keeping the spatial size constant, improve performance and make sure the kernel/stride size fit the input.</a:t>
            </a:r>
          </a:p>
        </p:txBody>
      </p:sp>
      <p:pic>
        <p:nvPicPr>
          <p:cNvPr id="10" name="Picture 2" descr="https://cdn-images-1.medium.com/max/1000/0*iqNdZWyNeCr5tCkc.">
            <a:extLst>
              <a:ext uri="{FF2B5EF4-FFF2-40B4-BE49-F238E27FC236}">
                <a16:creationId xmlns:a16="http://schemas.microsoft.com/office/drawing/2014/main" id="{58ACFCBB-248C-49EF-B0DC-DB2229D7C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568" y="1521873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93B5A8-BDC7-46DB-96C9-F855A30CEEFE}"/>
              </a:ext>
            </a:extLst>
          </p:cNvPr>
          <p:cNvCxnSpPr/>
          <p:nvPr/>
        </p:nvCxnSpPr>
        <p:spPr>
          <a:xfrm flipV="1">
            <a:off x="6055743" y="4356340"/>
            <a:ext cx="1639019" cy="75049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D1A67-49EC-4145-A9FF-64DD91ED61EF}"/>
              </a:ext>
            </a:extLst>
          </p:cNvPr>
          <p:cNvCxnSpPr/>
          <p:nvPr/>
        </p:nvCxnSpPr>
        <p:spPr>
          <a:xfrm flipV="1">
            <a:off x="6055743" y="4661141"/>
            <a:ext cx="1943819" cy="44569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426844-98D5-4026-B8CA-928C40505E68}"/>
              </a:ext>
            </a:extLst>
          </p:cNvPr>
          <p:cNvCxnSpPr/>
          <p:nvPr/>
        </p:nvCxnSpPr>
        <p:spPr>
          <a:xfrm flipV="1">
            <a:off x="6055743" y="5017048"/>
            <a:ext cx="2251495" cy="897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</p:cxnSp>
    </p:spTree>
    <p:extLst>
      <p:ext uri="{BB962C8B-B14F-4D97-AF65-F5344CB8AC3E}">
        <p14:creationId xmlns:p14="http://schemas.microsoft.com/office/powerpoint/2010/main" val="426295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3D75-C542-4431-902D-49E93991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non-linearity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9D6FB-70C1-494E-9BBF-E354601E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11</a:t>
            </a:fld>
            <a:endParaRPr lang="en-GB" b="1" spc="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781EA-D539-434C-A1E7-BFE5E683017E}"/>
              </a:ext>
            </a:extLst>
          </p:cNvPr>
          <p:cNvSpPr txBox="1"/>
          <p:nvPr/>
        </p:nvSpPr>
        <p:spPr>
          <a:xfrm>
            <a:off x="601734" y="1202763"/>
            <a:ext cx="1125095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kern="0" dirty="0">
                <a:solidFill>
                  <a:srgbClr val="F0AB00"/>
                </a:solidFill>
                <a:sym typeface="EYInterstate Bold"/>
              </a:rPr>
              <a:t>Purpose</a:t>
            </a:r>
            <a:br>
              <a:rPr lang="en-GB" sz="1600" b="1" kern="0" dirty="0">
                <a:solidFill>
                  <a:srgbClr val="F0AB00"/>
                </a:solidFill>
                <a:ea typeface="EYInterstate Bold"/>
                <a:cs typeface="EYInterstate Bold"/>
                <a:sym typeface="EYInterstate Bold"/>
              </a:rPr>
            </a:b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Make the output non-linear, thus using an activation function like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ReLu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(Rectified Linear Unit)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7440F-46B2-4DED-840D-77C9EFEFBA1D}"/>
              </a:ext>
            </a:extLst>
          </p:cNvPr>
          <p:cNvSpPr txBox="1"/>
          <p:nvPr/>
        </p:nvSpPr>
        <p:spPr>
          <a:xfrm>
            <a:off x="601734" y="2254904"/>
            <a:ext cx="1125095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kern="0" dirty="0">
                <a:solidFill>
                  <a:srgbClr val="F0AB00"/>
                </a:solidFill>
                <a:sym typeface="EYInterstate Bold"/>
              </a:rPr>
              <a:t>How: </a:t>
            </a:r>
          </a:p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Since convolution is a linear operation, we account for non-linearity by introducing a non-linear function like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ReLu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84820A9F-6999-4BE8-9BF5-42A2988B6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6" y="3426585"/>
            <a:ext cx="4520516" cy="2378992"/>
          </a:xfrm>
          <a:prstGeom prst="rect">
            <a:avLst/>
          </a:prstGeom>
        </p:spPr>
      </p:pic>
      <p:pic>
        <p:nvPicPr>
          <p:cNvPr id="11" name="Picture 2" descr="Screen Shot 2016-08-07 at 6.18.19 PM.png">
            <a:extLst>
              <a:ext uri="{FF2B5EF4-FFF2-40B4-BE49-F238E27FC236}">
                <a16:creationId xmlns:a16="http://schemas.microsoft.com/office/drawing/2014/main" id="{8682D731-C31C-4783-8926-A0F474D71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50" y="3390338"/>
            <a:ext cx="6452139" cy="241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61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C9E3-21D4-4C57-91DD-1002D60D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5FB0-CDB2-4296-8D9D-20BC4E90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12</a:t>
            </a:fld>
            <a:endParaRPr lang="en-GB" b="1" spc="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EFD78-FAB9-4F1A-A385-1AC61D215D7C}"/>
              </a:ext>
            </a:extLst>
          </p:cNvPr>
          <p:cNvSpPr txBox="1"/>
          <p:nvPr/>
        </p:nvSpPr>
        <p:spPr>
          <a:xfrm>
            <a:off x="542365" y="1032552"/>
            <a:ext cx="11310328" cy="143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kern="0" dirty="0">
                <a:solidFill>
                  <a:srgbClr val="F0AB00"/>
                </a:solidFill>
                <a:sym typeface="EYInterstate Bold"/>
              </a:rPr>
              <a:t>Purpose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Continuously reduce the dimensionality to reduce the number of parameters and computation in the network. This shortens the training time, prevents overfitting and makes the network invariant to small transformations.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Spatial Pooling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can be of different types: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Max, Average, Sum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C11C-11A8-4E78-BE5F-2EF799CFB631}"/>
              </a:ext>
            </a:extLst>
          </p:cNvPr>
          <p:cNvSpPr txBox="1"/>
          <p:nvPr/>
        </p:nvSpPr>
        <p:spPr>
          <a:xfrm>
            <a:off x="542365" y="2562232"/>
            <a:ext cx="11310328" cy="1136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kern="0" dirty="0">
                <a:solidFill>
                  <a:srgbClr val="F0AB00"/>
                </a:solidFill>
                <a:sym typeface="EYInterstate Bold"/>
              </a:rPr>
              <a:t>How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In case of max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pooling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layers, we define a spatial neighbourhood (for example, a 2x2 window) and take the max. element within the window. Then we slide the window, this is called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stride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.</a:t>
            </a:r>
          </a:p>
        </p:txBody>
      </p:sp>
      <p:pic>
        <p:nvPicPr>
          <p:cNvPr id="10" name="Picture 2" descr="https://cdn-images-1.medium.com/max/1000/1*vbfPq-HvBCkAcZhiSTZybg.png">
            <a:extLst>
              <a:ext uri="{FF2B5EF4-FFF2-40B4-BE49-F238E27FC236}">
                <a16:creationId xmlns:a16="http://schemas.microsoft.com/office/drawing/2014/main" id="{C60A593B-A6EB-420C-9221-043E6428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18" y="4102353"/>
            <a:ext cx="45339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creen Shot 2016-08-07 at 6.11.53 PM.png">
            <a:extLst>
              <a:ext uri="{FF2B5EF4-FFF2-40B4-BE49-F238E27FC236}">
                <a16:creationId xmlns:a16="http://schemas.microsoft.com/office/drawing/2014/main" id="{84AD86AC-73A3-49E6-B3DA-F3D25F2D2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97" y="3856838"/>
            <a:ext cx="5944925" cy="253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93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0BAB-D3D2-49F0-94DE-A5A67755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Fully-connected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52FA1-AEEB-4427-85AF-EC0E157E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13</a:t>
            </a:fld>
            <a:endParaRPr lang="en-GB" b="1" spc="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21B6D-77FE-4B52-A5E0-FD78C70CA0E0}"/>
              </a:ext>
            </a:extLst>
          </p:cNvPr>
          <p:cNvSpPr txBox="1"/>
          <p:nvPr/>
        </p:nvSpPr>
        <p:spPr>
          <a:xfrm>
            <a:off x="542365" y="1440096"/>
            <a:ext cx="106739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kern="0" dirty="0">
                <a:solidFill>
                  <a:srgbClr val="F0AB00"/>
                </a:solidFill>
                <a:sym typeface="EYInterstate Bold"/>
              </a:rPr>
              <a:t>Purpose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o use the mapped features for classifying the input image into various classes based on the training dataset.</a:t>
            </a:r>
          </a:p>
        </p:txBody>
      </p:sp>
      <p:pic>
        <p:nvPicPr>
          <p:cNvPr id="7" name="Picture 2" descr="Screen Shot 2016-08-06 at 12.34.02 AM.png">
            <a:extLst>
              <a:ext uri="{FF2B5EF4-FFF2-40B4-BE49-F238E27FC236}">
                <a16:creationId xmlns:a16="http://schemas.microsoft.com/office/drawing/2014/main" id="{3CD0E323-64C4-48C3-9F74-BEC3C057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979" y="3270333"/>
            <a:ext cx="5450266" cy="171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85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4E8E-D282-401C-90DE-D31CA082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all the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38289-975E-4D9D-B7FB-C3D446C8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14</a:t>
            </a:fld>
            <a:endParaRPr lang="en-GB" b="1" spc="300" dirty="0"/>
          </a:p>
        </p:txBody>
      </p:sp>
      <p:pic>
        <p:nvPicPr>
          <p:cNvPr id="12" name="Picture 2" descr="Screen Shot 2016-08-07 at 4.59.29 PM.png">
            <a:extLst>
              <a:ext uri="{FF2B5EF4-FFF2-40B4-BE49-F238E27FC236}">
                <a16:creationId xmlns:a16="http://schemas.microsoft.com/office/drawing/2014/main" id="{692DC9EE-A257-4441-A6F0-B580740C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2" y="2457785"/>
            <a:ext cx="6287907" cy="149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974A1-C6C4-42BD-865C-83925F53B850}"/>
              </a:ext>
            </a:extLst>
          </p:cNvPr>
          <p:cNvSpPr txBox="1"/>
          <p:nvPr/>
        </p:nvSpPr>
        <p:spPr>
          <a:xfrm>
            <a:off x="450273" y="1545215"/>
            <a:ext cx="5192241" cy="3611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lvl="0" indent="-28575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Step 1</a:t>
            </a:r>
            <a:r>
              <a:rPr lang="en-GB" sz="14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- Initialize all filters/parameters/weights</a:t>
            </a:r>
          </a:p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285750" marR="0" lvl="0" indent="-28575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Step 2</a:t>
            </a:r>
            <a:r>
              <a:rPr lang="en-GB" sz="1400" b="1" kern="0" dirty="0">
                <a:solidFill>
                  <a:srgbClr val="F0AB00"/>
                </a:solidFill>
                <a:ea typeface="EYInterstate Bold"/>
                <a:cs typeface="EYInterstate Bold"/>
                <a:sym typeface="EYInterstate Bold"/>
              </a:rPr>
              <a:t>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- Take an image as input, go through the forward propagation step (Conv + Activation + Pooling + FC) and output probabilities for each class. </a:t>
            </a:r>
          </a:p>
          <a:p>
            <a:pPr marR="0" lvl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285750" marR="0" lvl="0" indent="-28575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Step 3</a:t>
            </a:r>
            <a:r>
              <a:rPr lang="en-GB" sz="14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- Calculate the Cross-Entropy CE at the output layer:</a:t>
            </a:r>
          </a:p>
          <a:p>
            <a:pPr marR="0" lvl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0" marR="0" lvl="0" indent="0" algn="ctr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EYInterstate Bold"/>
            </a:endParaRPr>
          </a:p>
          <a:p>
            <a:pPr marR="0" lvl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R="0" lvl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285750" marR="0" lvl="0" indent="-28575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Step 4</a:t>
            </a:r>
            <a:r>
              <a:rPr lang="en-GB" sz="14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- Use backpropagation to calculate the gradients of the error and use gradient descent to update all filter/weights values.</a:t>
            </a:r>
          </a:p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  <a:p>
            <a:pPr marL="285750" marR="0" lvl="0" indent="-28575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Step 5</a:t>
            </a:r>
            <a:r>
              <a:rPr lang="en-GB" sz="14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- Repeat steps 2-4 with all the images in the training set.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9EB3E-A867-44E6-954C-372463BAF3D2}"/>
              </a:ext>
            </a:extLst>
          </p:cNvPr>
          <p:cNvCxnSpPr/>
          <p:nvPr/>
        </p:nvCxnSpPr>
        <p:spPr>
          <a:xfrm>
            <a:off x="5680072" y="2176993"/>
            <a:ext cx="6061655" cy="6927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D156FB-8945-4D32-AE09-C294D6734EE9}"/>
              </a:ext>
            </a:extLst>
          </p:cNvPr>
          <p:cNvSpPr txBox="1"/>
          <p:nvPr/>
        </p:nvSpPr>
        <p:spPr>
          <a:xfrm>
            <a:off x="8379908" y="2001357"/>
            <a:ext cx="661982" cy="3241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Step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2588B-9D5A-4C32-B6AC-E3B2B4E610AA}"/>
              </a:ext>
            </a:extLst>
          </p:cNvPr>
          <p:cNvCxnSpPr/>
          <p:nvPr/>
        </p:nvCxnSpPr>
        <p:spPr>
          <a:xfrm flipH="1" flipV="1">
            <a:off x="11208328" y="3708698"/>
            <a:ext cx="6927" cy="464127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6EDF72-5407-49C2-88CF-369B1B87B873}"/>
              </a:ext>
            </a:extLst>
          </p:cNvPr>
          <p:cNvSpPr txBox="1"/>
          <p:nvPr/>
        </p:nvSpPr>
        <p:spPr>
          <a:xfrm>
            <a:off x="10879144" y="4166926"/>
            <a:ext cx="661982" cy="3241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R="0" lvl="0" indent="0" algn="ctr" defTabSz="82550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</a:defRPr>
            </a:lvl1pPr>
          </a:lstStyle>
          <a:p>
            <a:r>
              <a:rPr lang="en-GB" dirty="0">
                <a:sym typeface="EYInterstate Bold"/>
              </a:rPr>
              <a:t>Step 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23024-7E2F-4663-804A-ED3E95720C8D}"/>
              </a:ext>
            </a:extLst>
          </p:cNvPr>
          <p:cNvCxnSpPr/>
          <p:nvPr/>
        </p:nvCxnSpPr>
        <p:spPr>
          <a:xfrm flipH="1" flipV="1">
            <a:off x="5874327" y="4020559"/>
            <a:ext cx="5334001" cy="6016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333A37-9614-4ABA-AE62-F17ACD9F2C8B}"/>
              </a:ext>
            </a:extLst>
          </p:cNvPr>
          <p:cNvSpPr txBox="1"/>
          <p:nvPr/>
        </p:nvSpPr>
        <p:spPr>
          <a:xfrm>
            <a:off x="8020668" y="3858463"/>
            <a:ext cx="661982" cy="3241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R="0" lvl="0" indent="0" algn="ctr" defTabSz="82550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</a:defRPr>
            </a:lvl1pPr>
          </a:lstStyle>
          <a:p>
            <a:r>
              <a:rPr lang="en-GB" dirty="0">
                <a:sym typeface="EYInterstate Bold"/>
              </a:rPr>
              <a:t>Step 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7B2F48-D9AC-49BC-A1BB-65D0B739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76" y="3423619"/>
            <a:ext cx="1771415" cy="56906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AE46AB9-C4CD-44D0-96AF-FB705F30238C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The overall training process can be summarized as below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726D-7C77-4A8F-B394-2E69BEC0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Visualizing 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BC863-03B6-40B4-B86E-D1B3059B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15</a:t>
            </a:fld>
            <a:endParaRPr lang="en-GB" b="1" spc="3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BB8711-284D-45E2-9CDF-56A8097D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98" y="5565321"/>
            <a:ext cx="7124700" cy="1106083"/>
          </a:xfrm>
          <a:prstGeom prst="rect">
            <a:avLst/>
          </a:prstGeom>
        </p:spPr>
      </p:pic>
      <p:pic>
        <p:nvPicPr>
          <p:cNvPr id="13" name="Picture 2" descr="Screen Shot 2016-08-06 at 12.45.35 PM.png">
            <a:extLst>
              <a:ext uri="{FF2B5EF4-FFF2-40B4-BE49-F238E27FC236}">
                <a16:creationId xmlns:a16="http://schemas.microsoft.com/office/drawing/2014/main" id="{4586BE3D-6E0E-412F-AB41-0DABB52A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98" y="3750892"/>
            <a:ext cx="71247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E22F39-B1DA-4AF4-A286-B39F510B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498" y="2915987"/>
            <a:ext cx="7124700" cy="725452"/>
          </a:xfrm>
          <a:prstGeom prst="rect">
            <a:avLst/>
          </a:prstGeom>
        </p:spPr>
      </p:pic>
      <p:pic>
        <p:nvPicPr>
          <p:cNvPr id="15" name="Picture 4" descr="final.png">
            <a:extLst>
              <a:ext uri="{FF2B5EF4-FFF2-40B4-BE49-F238E27FC236}">
                <a16:creationId xmlns:a16="http://schemas.microsoft.com/office/drawing/2014/main" id="{84EB9EAE-9768-408E-B8AE-3851673D5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98" y="1303263"/>
            <a:ext cx="71247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35A5682D-C253-4141-879E-1925E8E403DA}"/>
              </a:ext>
            </a:extLst>
          </p:cNvPr>
          <p:cNvSpPr/>
          <p:nvPr/>
        </p:nvSpPr>
        <p:spPr>
          <a:xfrm>
            <a:off x="3979027" y="2964873"/>
            <a:ext cx="149628" cy="2490995"/>
          </a:xfrm>
          <a:prstGeom prst="leftBrace">
            <a:avLst/>
          </a:prstGeom>
          <a:noFill/>
          <a:ln w="25400" cap="flat">
            <a:solidFill>
              <a:srgbClr val="00B050"/>
            </a:solidFill>
            <a:prstDash val="solid"/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defTabSz="9144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49A7C20-0A19-440C-BE9C-A9D242A42356}"/>
              </a:ext>
            </a:extLst>
          </p:cNvPr>
          <p:cNvSpPr/>
          <p:nvPr/>
        </p:nvSpPr>
        <p:spPr>
          <a:xfrm>
            <a:off x="3979027" y="1303263"/>
            <a:ext cx="111528" cy="1476375"/>
          </a:xfrm>
          <a:prstGeom prst="leftBrace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defTabSz="9144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E2E05-B718-4C71-B804-455BBD8E7FFC}"/>
              </a:ext>
            </a:extLst>
          </p:cNvPr>
          <p:cNvSpPr txBox="1"/>
          <p:nvPr/>
        </p:nvSpPr>
        <p:spPr>
          <a:xfrm>
            <a:off x="2482756" y="1860887"/>
            <a:ext cx="1266328" cy="361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Classification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E27A5-4F6E-4F02-8138-36EDCADD92B7}"/>
              </a:ext>
            </a:extLst>
          </p:cNvPr>
          <p:cNvSpPr txBox="1"/>
          <p:nvPr/>
        </p:nvSpPr>
        <p:spPr>
          <a:xfrm>
            <a:off x="2092036" y="4029807"/>
            <a:ext cx="1695148" cy="3611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791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BE1B-3A88-42D9-9EEF-65B8C71D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CNN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60C88-54CE-4AED-A70D-BE7F09D4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16</a:t>
            </a:fld>
            <a:endParaRPr lang="en-GB" b="1" spc="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86B67-3B6C-40DE-9520-43DB43F59821}"/>
              </a:ext>
            </a:extLst>
          </p:cNvPr>
          <p:cNvSpPr txBox="1"/>
          <p:nvPr/>
        </p:nvSpPr>
        <p:spPr>
          <a:xfrm>
            <a:off x="1035170" y="2394012"/>
            <a:ext cx="10110158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i="1" kern="0" dirty="0" err="1">
                <a:solidFill>
                  <a:srgbClr val="0070C0"/>
                </a:solidFill>
                <a:sym typeface="EYInterstate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LeNet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: the first successful application of CNNs, developed by Yann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LeCun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in the 90’s. It was used to read zip codes, digits, etc.</a:t>
            </a:r>
          </a:p>
        </p:txBody>
      </p:sp>
      <p:pic>
        <p:nvPicPr>
          <p:cNvPr id="7" name="Picture 2" descr="https://cdn-images-1.medium.com/max/1000/0*V1vb9SDnsU1eZQUy.jpg">
            <a:extLst>
              <a:ext uri="{FF2B5EF4-FFF2-40B4-BE49-F238E27FC236}">
                <a16:creationId xmlns:a16="http://schemas.microsoft.com/office/drawing/2014/main" id="{4338775D-C7E6-467F-B9D0-48834B23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28" y="3739429"/>
            <a:ext cx="95250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D32F1B-60D1-409E-9BAA-19A4A7866C7A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There are several known architectures in the field of Convolutional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7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71CD-FA0A-494B-9E8D-50F9CE79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CNN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BC48E-180A-42E4-B036-2DA75B4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17</a:t>
            </a:fld>
            <a:endParaRPr lang="en-GB" b="1" spc="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1F7F7-D7ED-416D-AB71-AD1DAD71BE91}"/>
              </a:ext>
            </a:extLst>
          </p:cNvPr>
          <p:cNvSpPr txBox="1"/>
          <p:nvPr/>
        </p:nvSpPr>
        <p:spPr>
          <a:xfrm>
            <a:off x="944324" y="1961608"/>
            <a:ext cx="10453230" cy="1062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defTabSz="825500" hangingPunct="0">
              <a:lnSpc>
                <a:spcPct val="120000"/>
              </a:lnSpc>
              <a:defRPr/>
            </a:pPr>
            <a:r>
              <a:rPr kumimoji="0" lang="en-GB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  <a:hlinkClick r:id="rId2"/>
              </a:rPr>
              <a:t>AlexNe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  <a:hlinkClick r:id="rId2"/>
              </a:rPr>
              <a:t>t</a:t>
            </a:r>
            <a:r>
              <a:rPr lang="en-GB" sz="16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: the first work that popularized Conv. Networks in Computer Vision. </a:t>
            </a:r>
            <a:br>
              <a:rPr lang="en-GB" sz="16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</a:br>
            <a:r>
              <a:rPr lang="en-GB" sz="16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Won the ImageNet Large Scale Visual Recognition Challenge (ILSVRC) Challenge in 2012 where it outperformed the runner-up (16% error compared to 26% error)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EYInterstate Bold"/>
              <a:cs typeface="EYInterstate Bold"/>
              <a:sym typeface="EYInterstate Bold"/>
            </a:endParaRPr>
          </a:p>
        </p:txBody>
      </p:sp>
      <p:pic>
        <p:nvPicPr>
          <p:cNvPr id="7" name="Picture 2" descr="https://cdn-images-1.medium.com/max/1000/0*vsi8JJFV_O6Z34ks.png">
            <a:extLst>
              <a:ext uri="{FF2B5EF4-FFF2-40B4-BE49-F238E27FC236}">
                <a16:creationId xmlns:a16="http://schemas.microsoft.com/office/drawing/2014/main" id="{045AA3F9-F8D3-4F82-8A15-4EACFC55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770" y="3657600"/>
            <a:ext cx="7558337" cy="236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912295-C9C0-4ABC-BEB4-09A9CB4C9AED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There are several known architectures in the field of Convolutional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6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CA82-69CA-4EBD-A714-7FF0B27F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CNN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EAF44-81B8-45BA-B70B-8290EA11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18</a:t>
            </a:fld>
            <a:endParaRPr lang="en-GB" b="1" spc="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AD5BA-C167-40C4-98EF-CBAB2D16E356}"/>
              </a:ext>
            </a:extLst>
          </p:cNvPr>
          <p:cNvSpPr txBox="1"/>
          <p:nvPr/>
        </p:nvSpPr>
        <p:spPr>
          <a:xfrm>
            <a:off x="962023" y="2037740"/>
            <a:ext cx="10110158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  <a:hlinkClick r:id="rId2"/>
              </a:rPr>
              <a:t>GoogLeNe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  <a:hlinkClick r:id="rId2"/>
              </a:rPr>
              <a:t>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: ILSVRC 2014 winner. The ancestor of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  <a:hlinkClick r:id="rId3"/>
              </a:rPr>
              <a:t>Inception-v4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. The main contribution was developing an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Inception Module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that reduced the number of parameters in the network (4M compared to 60M in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AlexNet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).</a:t>
            </a:r>
          </a:p>
        </p:txBody>
      </p:sp>
      <p:pic>
        <p:nvPicPr>
          <p:cNvPr id="11" name="Picture 2" descr="https://cdn-images-1.medium.com/max/1000/1*66hY3zZTf0Lw2ItybiRxyg.png">
            <a:extLst>
              <a:ext uri="{FF2B5EF4-FFF2-40B4-BE49-F238E27FC236}">
                <a16:creationId xmlns:a16="http://schemas.microsoft.com/office/drawing/2014/main" id="{33638148-4C3D-42B4-A68B-2E797F59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7" y="3640347"/>
            <a:ext cx="5681041" cy="310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cdn-images-1.medium.com/max/1000/0*CJZdXZULMr_on1Ao.jpg">
            <a:extLst>
              <a:ext uri="{FF2B5EF4-FFF2-40B4-BE49-F238E27FC236}">
                <a16:creationId xmlns:a16="http://schemas.microsoft.com/office/drawing/2014/main" id="{0A13D58B-959E-4B50-A40F-5684B8F2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959" y="3322636"/>
            <a:ext cx="5377041" cy="284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28E07F8-4E37-464E-B9AF-A1EB282ECFDB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There are several known architectures in the field of Convolutional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90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CB77-D0CA-4026-AC0E-362068DF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CNN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4CDD7-5854-4BDF-AEFF-D6B3DE6F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19</a:t>
            </a:fld>
            <a:endParaRPr lang="en-GB" b="1" spc="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D4A45-333D-47F3-A1B3-716B69DF8AC9}"/>
              </a:ext>
            </a:extLst>
          </p:cNvPr>
          <p:cNvSpPr txBox="1"/>
          <p:nvPr/>
        </p:nvSpPr>
        <p:spPr>
          <a:xfrm>
            <a:off x="944324" y="2172153"/>
            <a:ext cx="10110158" cy="69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  <a:hlinkClick r:id="rId2"/>
              </a:rPr>
              <a:t>VGGNe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  <a:hlinkClick r:id="rId2"/>
              </a:rPr>
              <a:t>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: its main contribution was showing that the depth of the network is a critical component for good performance.</a:t>
            </a:r>
          </a:p>
        </p:txBody>
      </p:sp>
      <p:pic>
        <p:nvPicPr>
          <p:cNvPr id="7" name="Picture 2" descr="https://cdn-images-1.medium.com/max/1750/0*V1muWIDnPVwZUuEv.png">
            <a:extLst>
              <a:ext uri="{FF2B5EF4-FFF2-40B4-BE49-F238E27FC236}">
                <a16:creationId xmlns:a16="http://schemas.microsoft.com/office/drawing/2014/main" id="{D022AE17-072E-4557-AA7C-3681AB053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4" y="3712317"/>
            <a:ext cx="10719533" cy="16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04510F-17C1-49FE-ADFB-5FCAF86E20A7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There are several known architectures in the field of Convolutional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32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E26EA-132A-4018-B110-DEAC9866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AEF9E5-2BDA-4114-BC03-ABDC7AC5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8" name="Picture 2" descr="Screen Shot 2016-08-07 at 4.17.11 PM.png">
            <a:extLst>
              <a:ext uri="{FF2B5EF4-FFF2-40B4-BE49-F238E27FC236}">
                <a16:creationId xmlns:a16="http://schemas.microsoft.com/office/drawing/2014/main" id="{84E6B4F8-92A8-4B37-89E1-EE0D5B418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94" y="1614416"/>
            <a:ext cx="9729812" cy="362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43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017D-3A0C-406A-BCE4-20A71F11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CNN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22450-4427-45FB-A60B-66040B32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20</a:t>
            </a:fld>
            <a:endParaRPr lang="en-GB" b="1" spc="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D0F57-C809-428C-9E5F-7D4BB545D7F2}"/>
              </a:ext>
            </a:extLst>
          </p:cNvPr>
          <p:cNvSpPr txBox="1"/>
          <p:nvPr/>
        </p:nvSpPr>
        <p:spPr>
          <a:xfrm>
            <a:off x="944324" y="2255597"/>
            <a:ext cx="10110158" cy="69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lvl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600" b="1" i="1" kern="0" dirty="0" err="1">
                <a:solidFill>
                  <a:srgbClr val="0070C0"/>
                </a:solidFill>
                <a:ea typeface="EYInterstate Bold"/>
                <a:cs typeface="EYInterstate Bold"/>
                <a:sym typeface="EYInterstate Bold"/>
                <a:hlinkClick r:id="rId2"/>
              </a:rPr>
              <a:t>ResNet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: the revolutionary principle is to feed the output of two successive layers and bypass the input to the next layers. This architecture uses heavily batch normalization.</a:t>
            </a:r>
          </a:p>
        </p:txBody>
      </p:sp>
      <p:pic>
        <p:nvPicPr>
          <p:cNvPr id="11" name="Picture 2" descr="https://cdn-images-1.medium.com/max/1000/0*0r0vS8myiqyOb79L.jpg">
            <a:extLst>
              <a:ext uri="{FF2B5EF4-FFF2-40B4-BE49-F238E27FC236}">
                <a16:creationId xmlns:a16="http://schemas.microsoft.com/office/drawing/2014/main" id="{5EAF241C-C26B-4589-A3FD-4000AA6E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958" y="3630459"/>
            <a:ext cx="3524526" cy="200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cdn-images-1.medium.com/max/1000/1*beczGvPaBBnyauKItYGTYQ.png">
            <a:extLst>
              <a:ext uri="{FF2B5EF4-FFF2-40B4-BE49-F238E27FC236}">
                <a16:creationId xmlns:a16="http://schemas.microsoft.com/office/drawing/2014/main" id="{05AF4747-2FFE-4C70-B78D-6A5319EB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" y="3505394"/>
            <a:ext cx="7515446" cy="30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5D5DDE-D323-439D-90C0-C337992D804D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There are several known architectures in the field of Convolutional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39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1DB4-EA43-4F54-BBB1-9458C78C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1CAA5C-3C3A-4561-8792-624F9A8F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3</a:t>
            </a:fld>
            <a:endParaRPr lang="en-GB" b="1" spc="3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9F3CF0-8D21-4ADC-808F-49F5A118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9" t="1914" r="3619" b="3253"/>
          <a:stretch/>
        </p:blipFill>
        <p:spPr>
          <a:xfrm>
            <a:off x="5528345" y="1493240"/>
            <a:ext cx="5452844" cy="3884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1D51B-25FC-4192-944B-05139D23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7" y="2639561"/>
            <a:ext cx="2767236" cy="1578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54DB36-C15A-40B4-B3D5-A9BD5B9DC7DD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Quick recall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EBD1CC-D45D-4B30-9549-B319D453D4E0}"/>
              </a:ext>
            </a:extLst>
          </p:cNvPr>
          <p:cNvCxnSpPr>
            <a:cxnSpLocks/>
          </p:cNvCxnSpPr>
          <p:nvPr/>
        </p:nvCxnSpPr>
        <p:spPr>
          <a:xfrm>
            <a:off x="4764271" y="2161057"/>
            <a:ext cx="0" cy="3378891"/>
          </a:xfrm>
          <a:prstGeom prst="line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</a:ln>
          <a:effectLst/>
          <a:sp3d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2F9C61-C839-4056-ACED-AB5C4BFC9513}"/>
              </a:ext>
            </a:extLst>
          </p:cNvPr>
          <p:cNvSpPr txBox="1"/>
          <p:nvPr/>
        </p:nvSpPr>
        <p:spPr>
          <a:xfrm>
            <a:off x="6072129" y="523217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E8DEB-6D5A-4BB2-9BCA-824DEA65FB5C}"/>
              </a:ext>
            </a:extLst>
          </p:cNvPr>
          <p:cNvSpPr txBox="1"/>
          <p:nvPr/>
        </p:nvSpPr>
        <p:spPr>
          <a:xfrm>
            <a:off x="7207982" y="523217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Layer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6B7FE-66CE-4AD0-8AAF-B0932BAB2665}"/>
              </a:ext>
            </a:extLst>
          </p:cNvPr>
          <p:cNvSpPr txBox="1"/>
          <p:nvPr/>
        </p:nvSpPr>
        <p:spPr>
          <a:xfrm>
            <a:off x="8362546" y="523217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Layer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C40E5-D899-44C8-A4A6-5B1C54F3BD5F}"/>
              </a:ext>
            </a:extLst>
          </p:cNvPr>
          <p:cNvSpPr txBox="1"/>
          <p:nvPr/>
        </p:nvSpPr>
        <p:spPr>
          <a:xfrm>
            <a:off x="9966682" y="523217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Output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DFB63B-74C5-4894-AEEE-A79DEC4B7BC0}"/>
              </a:ext>
            </a:extLst>
          </p:cNvPr>
          <p:cNvCxnSpPr/>
          <p:nvPr/>
        </p:nvCxnSpPr>
        <p:spPr>
          <a:xfrm>
            <a:off x="7417767" y="1770077"/>
            <a:ext cx="2387251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2E3AF81-B00B-4825-877B-6EC265C9ED97}"/>
              </a:ext>
            </a:extLst>
          </p:cNvPr>
          <p:cNvSpPr/>
          <p:nvPr/>
        </p:nvSpPr>
        <p:spPr>
          <a:xfrm>
            <a:off x="7405407" y="1365080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Step 1: Forward Propagation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932A99-EEA3-4748-8C68-493E390910A2}"/>
              </a:ext>
            </a:extLst>
          </p:cNvPr>
          <p:cNvCxnSpPr/>
          <p:nvPr/>
        </p:nvCxnSpPr>
        <p:spPr>
          <a:xfrm>
            <a:off x="7417767" y="5789801"/>
            <a:ext cx="2387251" cy="0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7F271-2346-4350-A078-DA20DCC601FF}"/>
              </a:ext>
            </a:extLst>
          </p:cNvPr>
          <p:cNvSpPr/>
          <p:nvPr/>
        </p:nvSpPr>
        <p:spPr>
          <a:xfrm>
            <a:off x="6683690" y="5879195"/>
            <a:ext cx="3934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Step 2: Back Propagation and Weight </a:t>
            </a:r>
            <a:r>
              <a:rPr lang="en-GB" sz="1400" dirty="0" err="1">
                <a:solidFill>
                  <a:srgbClr val="C00000"/>
                </a:solidFill>
              </a:rPr>
              <a:t>Updation</a:t>
            </a:r>
            <a:endParaRPr lang="en-GB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6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A020-69F7-44B5-B5B6-9DF1838E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 and basic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261E3-C97F-43C9-BDBB-81E46EDE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4</a:t>
            </a:fld>
            <a:endParaRPr lang="en-GB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571A1-1CF6-4E12-A314-FE29F6FA8F04}"/>
              </a:ext>
            </a:extLst>
          </p:cNvPr>
          <p:cNvSpPr txBox="1"/>
          <p:nvPr/>
        </p:nvSpPr>
        <p:spPr>
          <a:xfrm>
            <a:off x="908181" y="4815822"/>
            <a:ext cx="4095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0AB00"/>
              </a:buClr>
              <a:buFont typeface="Wingdings" panose="05000000000000000000" pitchFamily="2" charset="2"/>
              <a:buChar char="ü"/>
            </a:pPr>
            <a:r>
              <a:rPr lang="en-GB" dirty="0"/>
              <a:t>Full connectivity is costly​</a:t>
            </a:r>
          </a:p>
          <a:p>
            <a:pPr marL="285750" indent="-285750">
              <a:buClr>
                <a:srgbClr val="F0AB00"/>
              </a:buClr>
              <a:buFont typeface="Wingdings" panose="05000000000000000000" pitchFamily="2" charset="2"/>
              <a:buChar char="ü"/>
            </a:pPr>
            <a:r>
              <a:rPr lang="en-GB" dirty="0"/>
              <a:t>Number of parameters = Overfitting​</a:t>
            </a:r>
          </a:p>
          <a:p>
            <a:pPr marL="285750" indent="-285750">
              <a:buClr>
                <a:srgbClr val="F0AB00"/>
              </a:buClr>
              <a:buFont typeface="Wingdings" panose="05000000000000000000" pitchFamily="2" charset="2"/>
              <a:buChar char="ü"/>
            </a:pPr>
            <a:r>
              <a:rPr lang="en-GB" dirty="0"/>
              <a:t>Translational invariance​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6F2B3-905E-47EC-B57B-3E481BEEB4D1}"/>
              </a:ext>
            </a:extLst>
          </p:cNvPr>
          <p:cNvSpPr txBox="1"/>
          <p:nvPr/>
        </p:nvSpPr>
        <p:spPr>
          <a:xfrm>
            <a:off x="969963" y="3970237"/>
            <a:ext cx="4209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1500 x 1500 x 3 = 6,750,000 Inputs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A029E5-71FB-424A-81FD-96BBF2715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72" y="1448627"/>
            <a:ext cx="3505200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D274C19-0ECA-4F2F-B0A9-C181680B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3458509"/>
            <a:ext cx="55626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D415A-ED90-45E9-8530-306BEBD9D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37" y="1448627"/>
            <a:ext cx="2462277" cy="242861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918515-B141-487F-84B8-FDC4B89D8682}"/>
              </a:ext>
            </a:extLst>
          </p:cNvPr>
          <p:cNvCxnSpPr/>
          <p:nvPr/>
        </p:nvCxnSpPr>
        <p:spPr>
          <a:xfrm>
            <a:off x="1577130" y="1448627"/>
            <a:ext cx="0" cy="234319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3D994A-F7CF-4C20-A287-27E7B13AE9CC}"/>
              </a:ext>
            </a:extLst>
          </p:cNvPr>
          <p:cNvCxnSpPr/>
          <p:nvPr/>
        </p:nvCxnSpPr>
        <p:spPr>
          <a:xfrm>
            <a:off x="1710037" y="1300294"/>
            <a:ext cx="246227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A8025C-8C30-427F-847A-A6A6BDB87605}"/>
              </a:ext>
            </a:extLst>
          </p:cNvPr>
          <p:cNvSpPr txBox="1"/>
          <p:nvPr/>
        </p:nvSpPr>
        <p:spPr>
          <a:xfrm>
            <a:off x="2406775" y="102329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</a:rPr>
              <a:t>width: 1500 px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3FF28-ACB1-4198-BD88-837A71D2D24D}"/>
              </a:ext>
            </a:extLst>
          </p:cNvPr>
          <p:cNvSpPr txBox="1"/>
          <p:nvPr/>
        </p:nvSpPr>
        <p:spPr>
          <a:xfrm>
            <a:off x="344100" y="2524433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</a:rPr>
              <a:t>height: 1500 px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DD29E0-1EC7-4DEC-88C8-C0FA1E6C4443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sym typeface="EYInterstate Bold"/>
              </a:rPr>
              <a:t>Working with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1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196B7-AECD-40EB-9672-71D0C22B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99" y="209103"/>
            <a:ext cx="11736599" cy="360000"/>
          </a:xfrm>
        </p:spPr>
        <p:txBody>
          <a:bodyPr/>
          <a:lstStyle/>
          <a:p>
            <a:r>
              <a:rPr lang="en-GB" dirty="0"/>
              <a:t>Intuition and basic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1B923-A0C1-43DD-8C91-265689A0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5</a:t>
            </a:fld>
            <a:endParaRPr lang="en-GB" b="1" spc="300" dirty="0"/>
          </a:p>
        </p:txBody>
      </p:sp>
      <p:pic>
        <p:nvPicPr>
          <p:cNvPr id="16" name="Picture 6" descr="http://cs231n.github.io/assets/nn1/neural_net2.jpeg">
            <a:extLst>
              <a:ext uri="{FF2B5EF4-FFF2-40B4-BE49-F238E27FC236}">
                <a16:creationId xmlns:a16="http://schemas.microsoft.com/office/drawing/2014/main" id="{106DE8D9-DA0A-4048-8DB0-92B1DED9B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44" y="2666844"/>
            <a:ext cx="3306976" cy="162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3FDCCF-4D68-4CE9-93E0-FA983CF1AA73}"/>
              </a:ext>
            </a:extLst>
          </p:cNvPr>
          <p:cNvCxnSpPr>
            <a:cxnSpLocks/>
          </p:cNvCxnSpPr>
          <p:nvPr/>
        </p:nvCxnSpPr>
        <p:spPr>
          <a:xfrm>
            <a:off x="5510890" y="2666494"/>
            <a:ext cx="0" cy="2849788"/>
          </a:xfrm>
          <a:prstGeom prst="line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</a:ln>
          <a:effectLst/>
          <a:sp3d/>
        </p:spPr>
      </p:cxnSp>
      <p:pic>
        <p:nvPicPr>
          <p:cNvPr id="18" name="Picture 8" descr="http://cs231n.github.io/assets/cnn/cnn.jpeg">
            <a:extLst>
              <a:ext uri="{FF2B5EF4-FFF2-40B4-BE49-F238E27FC236}">
                <a16:creationId xmlns:a16="http://schemas.microsoft.com/office/drawing/2014/main" id="{9E062950-AEEF-4F68-8F37-DD14A246A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977" y="2786332"/>
            <a:ext cx="3608816" cy="12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2EA80B-CB33-44A8-BBC9-86486D4FEB50}"/>
              </a:ext>
            </a:extLst>
          </p:cNvPr>
          <p:cNvSpPr txBox="1"/>
          <p:nvPr/>
        </p:nvSpPr>
        <p:spPr>
          <a:xfrm>
            <a:off x="1275251" y="4491673"/>
            <a:ext cx="3610069" cy="69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Regular Neural Network: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</a:t>
            </a:r>
          </a:p>
          <a:p>
            <a:pPr marL="0" marR="0" lvl="0" indent="0" algn="ctr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Fully connected layers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A3A21-BAC1-4A5C-B178-8211B8ABF5AC}"/>
              </a:ext>
            </a:extLst>
          </p:cNvPr>
          <p:cNvSpPr txBox="1"/>
          <p:nvPr/>
        </p:nvSpPr>
        <p:spPr>
          <a:xfrm>
            <a:off x="6182691" y="4343941"/>
            <a:ext cx="5276544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Convolutional Neural Network: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Three-dimensional layers, width and height are the dimensions of the image, and the depth would be 3 (RGB Channels)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1C7C54-750B-462A-A5FB-5DFBB7C83E2E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Convolutional Neural Networks, </a:t>
            </a:r>
            <a:r>
              <a:rPr lang="en-GB" kern="0" dirty="0" err="1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ConvNets</a:t>
            </a:r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 or 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09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B58D-A69C-4291-93AB-6B984F98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CNN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875F3-6576-4504-BE4B-CE769CA1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6</a:t>
            </a:fld>
            <a:endParaRPr lang="en-GB" b="1" spc="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2B5FB-C8FC-4AFC-A90F-000653370E86}"/>
              </a:ext>
            </a:extLst>
          </p:cNvPr>
          <p:cNvSpPr txBox="1"/>
          <p:nvPr/>
        </p:nvSpPr>
        <p:spPr>
          <a:xfrm>
            <a:off x="348062" y="2078238"/>
            <a:ext cx="391095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lvl="0" indent="-342900" defTabSz="82550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16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Hidden layers/features extraction part</a:t>
            </a:r>
            <a:br>
              <a:rPr lang="en-GB" sz="16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</a:b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series of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convolutions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and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pooling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.</a:t>
            </a:r>
          </a:p>
          <a:p>
            <a:pPr marL="342900" marR="0" lvl="0" indent="-342900" defTabSz="82550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1600" b="0" i="1" u="none" strike="noStrike" kern="0" cap="none" spc="0" normalizeH="0" baseline="0" noProof="0" dirty="0">
                <a:ln>
                  <a:noFill/>
                </a:ln>
                <a:solidFill>
                  <a:srgbClr val="003478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Classification part</a:t>
            </a:r>
            <a:br>
              <a:rPr lang="en-GB" sz="16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</a:b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fully-connected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layers for predicting the class.</a:t>
            </a:r>
          </a:p>
        </p:txBody>
      </p:sp>
      <p:pic>
        <p:nvPicPr>
          <p:cNvPr id="11" name="Picture 2" descr="Screen Shot 2016-08-07 at 4.59.29 PM.png">
            <a:extLst>
              <a:ext uri="{FF2B5EF4-FFF2-40B4-BE49-F238E27FC236}">
                <a16:creationId xmlns:a16="http://schemas.microsoft.com/office/drawing/2014/main" id="{B5BDAA5D-7910-46C5-9C59-D31F094E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688" y="2139410"/>
            <a:ext cx="7424291" cy="176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eft-Right Arrow 13">
            <a:extLst>
              <a:ext uri="{FF2B5EF4-FFF2-40B4-BE49-F238E27FC236}">
                <a16:creationId xmlns:a16="http://schemas.microsoft.com/office/drawing/2014/main" id="{D205712F-E6E8-43EA-92BF-0ABD29B618B6}"/>
              </a:ext>
            </a:extLst>
          </p:cNvPr>
          <p:cNvSpPr/>
          <p:nvPr/>
        </p:nvSpPr>
        <p:spPr>
          <a:xfrm>
            <a:off x="6185139" y="4059620"/>
            <a:ext cx="3994031" cy="213985"/>
          </a:xfrm>
          <a:prstGeom prst="leftRightArrow">
            <a:avLst/>
          </a:prstGeom>
          <a:solidFill>
            <a:srgbClr val="00B050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Helvetica Neue Medium"/>
            </a:endParaRPr>
          </a:p>
        </p:txBody>
      </p:sp>
      <p:sp>
        <p:nvSpPr>
          <p:cNvPr id="13" name="Left-Right Arrow 16">
            <a:extLst>
              <a:ext uri="{FF2B5EF4-FFF2-40B4-BE49-F238E27FC236}">
                <a16:creationId xmlns:a16="http://schemas.microsoft.com/office/drawing/2014/main" id="{43FA57FD-4D84-482F-95A1-63EE24EE5534}"/>
              </a:ext>
            </a:extLst>
          </p:cNvPr>
          <p:cNvSpPr/>
          <p:nvPr/>
        </p:nvSpPr>
        <p:spPr>
          <a:xfrm>
            <a:off x="10231718" y="4059620"/>
            <a:ext cx="1736261" cy="213985"/>
          </a:xfrm>
          <a:prstGeom prst="leftRightArrow">
            <a:avLst/>
          </a:prstGeom>
          <a:solidFill>
            <a:srgbClr val="003478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003478"/>
              </a:solidFill>
              <a:effectLst/>
              <a:uLnTx/>
              <a:uFillTx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9B9D2-8F45-4859-BE42-8F422357CE29}"/>
              </a:ext>
            </a:extLst>
          </p:cNvPr>
          <p:cNvSpPr txBox="1"/>
          <p:nvPr/>
        </p:nvSpPr>
        <p:spPr>
          <a:xfrm>
            <a:off x="6970497" y="4223243"/>
            <a:ext cx="2570672" cy="3611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Features extraction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9A7AF-C28B-4FBE-9F8B-70F4B050EADA}"/>
              </a:ext>
            </a:extLst>
          </p:cNvPr>
          <p:cNvSpPr txBox="1"/>
          <p:nvPr/>
        </p:nvSpPr>
        <p:spPr>
          <a:xfrm>
            <a:off x="10279529" y="4223243"/>
            <a:ext cx="1683869" cy="3611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984BA9-CD0C-4DA8-8EC5-CF22488CFE18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CNNs typically have two parts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36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A2729-59E2-4EC0-9B80-CE8B6DD6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8B44C-BEDE-419F-A639-21EFC6E0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7</a:t>
            </a:fld>
            <a:endParaRPr lang="en-GB" b="1" spc="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81C77-8E89-49F9-9836-A2BAE9BEEEDE}"/>
              </a:ext>
            </a:extLst>
          </p:cNvPr>
          <p:cNvSpPr txBox="1"/>
          <p:nvPr/>
        </p:nvSpPr>
        <p:spPr>
          <a:xfrm>
            <a:off x="602739" y="1066290"/>
            <a:ext cx="10817526" cy="1136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How</a:t>
            </a:r>
            <a:b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</a:b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Applying a function called “convolution” using a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3478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filter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(or a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3478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kernel</a:t>
            </a:r>
            <a:r>
              <a:rPr kumimoji="0" lang="en-GB" sz="16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)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to two different dimensions: </a:t>
            </a:r>
            <a:b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</a:b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the width and the height of the image and the produced output is called a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003478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feature map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8E95F-4B1D-4BC7-9AA8-99B145420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44" y="4008717"/>
            <a:ext cx="3117463" cy="16689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99D35B-3546-4A2A-8E75-D24D576612E3}"/>
              </a:ext>
            </a:extLst>
          </p:cNvPr>
          <p:cNvSpPr txBox="1"/>
          <p:nvPr/>
        </p:nvSpPr>
        <p:spPr>
          <a:xfrm>
            <a:off x="602739" y="2257356"/>
            <a:ext cx="10817526" cy="1065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The animation below shows the convolution operation. </a:t>
            </a:r>
          </a:p>
          <a:p>
            <a:pPr marL="800100" lvl="1" indent="-342900" defTabSz="825500" hangingPunct="0">
              <a:lnSpc>
                <a:spcPct val="120000"/>
              </a:lnSpc>
              <a:buClr>
                <a:schemeClr val="accent2"/>
              </a:buClr>
              <a:buFont typeface="+mj-lt"/>
              <a:buAutoNum type="arabicPeriod"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The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filter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orange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square) is sliding over our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input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(the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green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square) </a:t>
            </a:r>
          </a:p>
          <a:p>
            <a:pPr marL="800100" lvl="1" indent="-342900" defTabSz="825500" hangingPunct="0">
              <a:lnSpc>
                <a:spcPct val="120000"/>
              </a:lnSpc>
              <a:buClr>
                <a:schemeClr val="accent2"/>
              </a:buClr>
              <a:buFont typeface="+mj-lt"/>
              <a:buAutoNum type="arabicPeriod"/>
              <a:defRPr/>
            </a:pPr>
            <a:r>
              <a:rPr lang="en-GB" sz="1600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he sum of the convolution goes into the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feature map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(the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DB1B1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red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EYInterstate Bold"/>
                <a:cs typeface="EYInterstate Bold"/>
                <a:sym typeface="EYInterstate Bold"/>
              </a:rPr>
              <a:t> square)</a:t>
            </a:r>
          </a:p>
        </p:txBody>
      </p:sp>
      <p:pic>
        <p:nvPicPr>
          <p:cNvPr id="11" name="Picture 4" descr="RÃ©sultat de recherche d'images pour &quot;convolution image cnn&quot;">
            <a:extLst>
              <a:ext uri="{FF2B5EF4-FFF2-40B4-BE49-F238E27FC236}">
                <a16:creationId xmlns:a16="http://schemas.microsoft.com/office/drawing/2014/main" id="{713FB3F3-41AB-4CBD-B01D-6AB52471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050" y="3503859"/>
            <a:ext cx="57340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05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E26EA-132A-4018-B110-DEAC9866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</a:t>
            </a:r>
            <a:r>
              <a:rPr lang="en-GB"/>
              <a:t>the operation “convolution”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AEF9E5-2BDA-4114-BC03-ABDC7AC5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153218-3C45-4416-BBD6-D0B8FE58868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9D96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9D968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84F83-5F47-499F-947E-CDB2703B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94" y="1660938"/>
            <a:ext cx="5296234" cy="1296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02366-29B1-406C-9E29-5CA9F5240178}"/>
              </a:ext>
            </a:extLst>
          </p:cNvPr>
          <p:cNvSpPr txBox="1"/>
          <p:nvPr/>
        </p:nvSpPr>
        <p:spPr>
          <a:xfrm>
            <a:off x="801010" y="1128112"/>
            <a:ext cx="10485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convolution is a mathematical operation, like the addition or the multiplication, that takes as input two functions and returns a 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one 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2D6CB-D093-4D14-AF73-31FC06F26508}"/>
              </a:ext>
            </a:extLst>
          </p:cNvPr>
          <p:cNvSpPr txBox="1"/>
          <p:nvPr/>
        </p:nvSpPr>
        <p:spPr>
          <a:xfrm>
            <a:off x="801010" y="4462230"/>
            <a:ext cx="1048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has many applications in signal processing, especially in image processing. The Fourier transform of a convolution of two functions is the multiplication of the two functions’ Fourier transforms: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A73CA6-157D-4F01-B7FB-5394CD45F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1788" y="5170483"/>
            <a:ext cx="3461389" cy="4002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80AC0-AAFA-402C-84D2-B0D84B5395AC}"/>
              </a:ext>
            </a:extLst>
          </p:cNvPr>
          <p:cNvSpPr txBox="1"/>
          <p:nvPr/>
        </p:nvSpPr>
        <p:spPr>
          <a:xfrm>
            <a:off x="801010" y="3105834"/>
            <a:ext cx="1048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identity function of the convolution is a Dirac function.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E29101-C1D9-49F4-A774-387EAB3D25DE}"/>
              </a:ext>
            </a:extLst>
          </p:cNvPr>
          <p:cNvSpPr/>
          <p:nvPr/>
        </p:nvSpPr>
        <p:spPr>
          <a:xfrm>
            <a:off x="7498933" y="6413698"/>
            <a:ext cx="4231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C88D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https://www.youtube.com/watch?v=HW4IamyQnzw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33037D-D695-4A12-97EF-DF86F0D55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968" y="2107313"/>
            <a:ext cx="3733800" cy="1895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082F9B-3870-4886-8960-57D18C460370}"/>
                  </a:ext>
                </a:extLst>
              </p14:cNvPr>
              <p14:cNvContentPartPr/>
              <p14:nvPr/>
            </p14:nvContentPartPr>
            <p14:xfrm>
              <a:off x="6373800" y="3804120"/>
              <a:ext cx="18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082F9B-3870-4886-8960-57D18C4603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4440" y="3794760"/>
                <a:ext cx="2052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9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0F03-2701-452F-A8BE-B16A159D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AF6E7-89F6-44B9-93B0-1FA62217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53218-3C45-4416-BBD6-D0B8FE588688}" type="slidenum">
              <a:rPr lang="en-GB" smtClean="0"/>
              <a:pPr/>
              <a:t>9</a:t>
            </a:fld>
            <a:endParaRPr lang="en-GB" b="1" spc="300" dirty="0"/>
          </a:p>
        </p:txBody>
      </p:sp>
      <p:pic>
        <p:nvPicPr>
          <p:cNvPr id="8" name="Picture 2" descr="convolution">
            <a:extLst>
              <a:ext uri="{FF2B5EF4-FFF2-40B4-BE49-F238E27FC236}">
                <a16:creationId xmlns:a16="http://schemas.microsoft.com/office/drawing/2014/main" id="{0B2DA325-459B-4931-A142-AFF2633A7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66"/>
          <a:stretch/>
        </p:blipFill>
        <p:spPr bwMode="auto">
          <a:xfrm>
            <a:off x="367325" y="2599872"/>
            <a:ext cx="13090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phy.gif">
            <a:extLst>
              <a:ext uri="{FF2B5EF4-FFF2-40B4-BE49-F238E27FC236}">
                <a16:creationId xmlns:a16="http://schemas.microsoft.com/office/drawing/2014/main" id="{010B2707-8B4D-4762-AE83-5139D63A1B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44" y="3432731"/>
            <a:ext cx="4896746" cy="27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3234A7-E5B4-4F15-9275-3BA2F3D7F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44" y="1245185"/>
            <a:ext cx="4896746" cy="1936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8E20E9-D98A-46B6-BAD5-87178F7AE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95" y="911654"/>
            <a:ext cx="3324225" cy="5372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363AB-E76A-48AD-A164-5496B3FF840A}"/>
              </a:ext>
            </a:extLst>
          </p:cNvPr>
          <p:cNvCxnSpPr>
            <a:cxnSpLocks/>
          </p:cNvCxnSpPr>
          <p:nvPr/>
        </p:nvCxnSpPr>
        <p:spPr>
          <a:xfrm flipH="1">
            <a:off x="5675973" y="2186857"/>
            <a:ext cx="25507" cy="3190201"/>
          </a:xfrm>
          <a:prstGeom prst="line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</a:ln>
          <a:effectLst/>
          <a:sp3d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89CCB-B817-4E9E-ACC1-A5B9EA7ED157}"/>
              </a:ext>
            </a:extLst>
          </p:cNvPr>
          <p:cNvSpPr/>
          <p:nvPr/>
        </p:nvSpPr>
        <p:spPr>
          <a:xfrm>
            <a:off x="226798" y="569103"/>
            <a:ext cx="10875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prstClr val="black"/>
                </a:solidFill>
                <a:ea typeface="EYInterstate Bold"/>
                <a:cs typeface="EYInterstate Bold"/>
                <a:sym typeface="EYInterstate Bold"/>
              </a:rPr>
              <a:t>Focus on filters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030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FFICE SHAPE TYPE" val="3"/>
</p:tagLst>
</file>

<file path=ppt/theme/theme1.xml><?xml version="1.0" encoding="utf-8"?>
<a:theme xmlns:a="http://schemas.openxmlformats.org/drawingml/2006/main" name="Office Theme">
  <a:themeElements>
    <a:clrScheme name="Mazars - Colours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AA272F"/>
      </a:accent1>
      <a:accent2>
        <a:srgbClr val="F0AB00"/>
      </a:accent2>
      <a:accent3>
        <a:srgbClr val="003478"/>
      </a:accent3>
      <a:accent4>
        <a:srgbClr val="5C88DA"/>
      </a:accent4>
      <a:accent5>
        <a:srgbClr val="9D968D"/>
      </a:accent5>
      <a:accent6>
        <a:srgbClr val="6D2077"/>
      </a:accent6>
      <a:hlink>
        <a:srgbClr val="DC7463"/>
      </a:hlink>
      <a:folHlink>
        <a:srgbClr val="C4D600"/>
      </a:folHlink>
    </a:clrScheme>
    <a:fontScheme name="Custom 5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1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[MAZARS OFFICE]">
  <a:themeElements>
    <a:clrScheme name="Custom 3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990000"/>
      </a:accent1>
      <a:accent2>
        <a:srgbClr val="FF9900"/>
      </a:accent2>
      <a:accent3>
        <a:srgbClr val="003366"/>
      </a:accent3>
      <a:accent4>
        <a:srgbClr val="6681C0"/>
      </a:accent4>
      <a:accent5>
        <a:srgbClr val="AA9C8F"/>
      </a:accent5>
      <a:accent6>
        <a:srgbClr val="6F508D"/>
      </a:accent6>
      <a:hlink>
        <a:srgbClr val="DC7463"/>
      </a:hlink>
      <a:folHlink>
        <a:srgbClr val="C4D600"/>
      </a:folHlink>
    </a:clrScheme>
    <a:fontScheme name="Custom 5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1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office_powerpoint_design.pptx" id="{239B790C-8181-45DE-A2E5-0B33D039D68B}" vid="{9CF336A1-12E0-453D-B75C-84A11927C8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5B1A29861B140B3044EF5F697F91E" ma:contentTypeVersion="7" ma:contentTypeDescription="Crée un document." ma:contentTypeScope="" ma:versionID="7b01ec414971ca8d2b2bf1e0768087f2">
  <xsd:schema xmlns:xsd="http://www.w3.org/2001/XMLSchema" xmlns:xs="http://www.w3.org/2001/XMLSchema" xmlns:p="http://schemas.microsoft.com/office/2006/metadata/properties" xmlns:ns3="553081fb-a0d4-4fc5-a5fc-821027c8f56b" targetNamespace="http://schemas.microsoft.com/office/2006/metadata/properties" ma:root="true" ma:fieldsID="9fbd9e2389327a5a1e87706288506ee3" ns3:_="">
    <xsd:import namespace="553081fb-a0d4-4fc5-a5fc-821027c8f5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3081fb-a0d4-4fc5-a5fc-821027c8f5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086B38-10CC-4B9A-BB3A-2F443ADE9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3081fb-a0d4-4fc5-a5fc-821027c8f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3725F9-1EA4-4920-94B0-2C4BAE08E7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D03DFD-0559-40D0-9084-DC54DCBB035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870</Words>
  <Application>Microsoft Office PowerPoint</Application>
  <PresentationFormat>Widescreen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Narrow</vt:lpstr>
      <vt:lpstr>Calibri</vt:lpstr>
      <vt:lpstr>Wingdings</vt:lpstr>
      <vt:lpstr>Office Theme</vt:lpstr>
      <vt:lpstr>[MAZARS OFFICE]</vt:lpstr>
      <vt:lpstr>Convolutional Neural Networks</vt:lpstr>
      <vt:lpstr>Introduction</vt:lpstr>
      <vt:lpstr>Artificial Neural Networks</vt:lpstr>
      <vt:lpstr>Intuition and basic architecture</vt:lpstr>
      <vt:lpstr>Intuition and basic architecture</vt:lpstr>
      <vt:lpstr>The CNN Architecture</vt:lpstr>
      <vt:lpstr>Convolution layers</vt:lpstr>
      <vt:lpstr>Definition of the operation “convolution”</vt:lpstr>
      <vt:lpstr>Convolution FILTERS</vt:lpstr>
      <vt:lpstr>Convolution layers</vt:lpstr>
      <vt:lpstr>Introducing non-linearity</vt:lpstr>
      <vt:lpstr>Pooling layers</vt:lpstr>
      <vt:lpstr>Fully-connected layers</vt:lpstr>
      <vt:lpstr>Combining all the layers</vt:lpstr>
      <vt:lpstr>Visualizing Convolutional Neural Networks</vt:lpstr>
      <vt:lpstr>Common CNN architectures</vt:lpstr>
      <vt:lpstr>Common CNN architectures</vt:lpstr>
      <vt:lpstr>Common CNN architectures</vt:lpstr>
      <vt:lpstr>Common CNN architectures</vt:lpstr>
      <vt:lpstr>Common CNN architectures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SASSARO Maxime</dc:creator>
  <cp:lastModifiedBy>BIRMINGHAM Westley</cp:lastModifiedBy>
  <cp:revision>44</cp:revision>
  <cp:lastPrinted>2019-09-08T11:50:30Z</cp:lastPrinted>
  <dcterms:created xsi:type="dcterms:W3CDTF">2019-09-08T11:50:30Z</dcterms:created>
  <dcterms:modified xsi:type="dcterms:W3CDTF">2019-11-22T12:35:40Z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0x01010017D5B1A29861B140B3044EF5F697F91E</vt:lpwstr>
  </property>
</Properties>
</file>